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iginal" id="{E9CB9E0C-955B-4715-A998-4E6E6B3CE423}">
          <p14:sldIdLst>
            <p14:sldId id="256"/>
          </p14:sldIdLst>
        </p14:section>
        <p14:section name="Text to Path" id="{D1B69248-2651-4A2A-A6C5-3487FFDE4CD6}">
          <p14:sldIdLst>
            <p14:sldId id="257"/>
            <p14:sldId id="259"/>
            <p14:sldId id="258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A892"/>
    <a:srgbClr val="29BDA4"/>
    <a:srgbClr val="3B3838"/>
    <a:srgbClr val="000000"/>
    <a:srgbClr val="181717"/>
    <a:srgbClr val="44D7BE"/>
    <a:srgbClr val="A6ECE0"/>
    <a:srgbClr val="78E2D0"/>
    <a:srgbClr val="092924"/>
    <a:srgbClr val="061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8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B6BE9-203E-BE4F-62DA-0AF4D01CE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0DE1AF-97DB-9C0F-C18F-64BA6659B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81B81-82A2-078C-75E5-81669216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BBA439-B095-E1F6-A455-A4E18315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2A4CC0-230D-86DD-77BC-6A56FEE9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1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8C93C-E385-4141-1A22-92A88B66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B4F800-464A-C905-E846-7271F6AB0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827F4-234B-EC80-52E5-53D8A8E9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7A5C2-D2E1-C97D-F328-F3694579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13E16-925B-67D9-191F-8549A718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61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6F96FF-6317-111F-6B07-7475BA311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5337E1-2419-01E5-0EA1-EF4F923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50991B-9DCC-26AB-C0FB-B47686146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4C0F7A-36A5-F0E2-B744-0BA3F414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C9C00-B2B3-F5CC-7457-2F01319D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0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5C444-F55F-8180-9197-FBADEBAE5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B5BFD2-47E7-B59E-86DD-AB9274C07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CDD9A-BA21-0B29-1A52-5EDAA62F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1BE86-B791-1F4D-CA1A-0AA2B867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C7C57-11DD-E9B7-33A8-51EF70806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9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12A30-EAC2-3494-0CCA-B55D12773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FA743-9F77-1A92-407D-075893F95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EBB2E-F36E-EA07-0521-4DF70B181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36FF44-4DE5-87EE-5306-0623ABD2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31C3CC-4CE6-5279-1575-F582DE762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0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D2425-E44D-9E4C-1DAC-70202C7B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329075-1369-BE47-3D22-5E3710CB5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711C3F-961F-CD6F-3D74-A11C4C634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007186-C6B6-5A45-10CF-35C16E130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D30542-477E-E15E-AC4C-7F8A99CB7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941BCD-9487-9E2A-B93B-86C1F2E4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2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575CF-B98E-E1AC-105C-5265BBA1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BA788-69C3-60B3-7AD5-9C9989D20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A40F0E-9C9D-A530-F819-A3790BCC2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DC006B-8542-3959-9548-15F2EFA789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93F832-EBBF-E259-F237-5BDF1BC3A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2E058D-6DD6-F220-0E31-481CE22DA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441C68-39E9-D1C7-D0E8-174EB414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E2BA1B-D26E-5C62-8110-BEFBC6380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EDDB7-BCEF-403A-078A-4F41827E8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B4EAE5-C0BD-04DF-F95B-A1F0A95A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C85CC1-6C0A-8CFC-AD00-D437BAAC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C5F44E-BD92-C0BC-F40C-F3023C880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7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B81818-2B4B-A93B-E1D5-C756847A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453422-2E27-DC4E-4CF6-F3DBAF28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389875-CEBA-FAD6-9C0C-BA5329A8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67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64024C-B18A-237A-27DC-AAAAE6F6B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24E330-08C6-E095-77D4-DE48D20D3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EB8D1D-1C9E-4187-D1B3-F3B16828C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E521E4-DDA6-FAA7-5827-1254DC93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8ACF7A-0147-7141-F057-177311CF7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D2BDD1-C271-2DC6-A646-723528AD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33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1C17E-F75A-FD25-5D6E-418CB5C50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E3283E-6D5E-C6FE-0FBD-A5617F424A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70BFE1-8E66-8B09-190E-2F4724905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B2742B-1BA8-495A-8A00-1EEC6360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58293E-63A6-585F-2F52-B70107B8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6D1911-F347-A701-1EE2-E7D8765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3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8C4C30-D990-DB36-7984-582250D83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4E77C-08D2-8039-1BEA-B839FA64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61200-1DBE-E583-7F40-B3B8ECB43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84C11-B915-43B9-BB87-B2834C02744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5DE9B-9345-8AEA-C26C-0A267315E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15B8A9-984B-B1ED-0AAB-67DA992A5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3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2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>
                    <a:latin typeface="SUITE Light" pitchFamily="50" charset="-127"/>
                    <a:ea typeface="SUITE Light" pitchFamily="50" charset="-127"/>
                  </a:rPr>
                  <a:t>1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최우수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7" name="TextBox 1136">
            <a:extLst>
              <a:ext uri="{FF2B5EF4-FFF2-40B4-BE49-F238E27FC236}">
                <a16:creationId xmlns:a16="http://schemas.microsoft.com/office/drawing/2014/main" id="{152703B7-7D49-FF1D-52FE-AC180325C498}"/>
              </a:ext>
            </a:extLst>
          </p:cNvPr>
          <p:cNvSpPr txBox="1"/>
          <p:nvPr/>
        </p:nvSpPr>
        <p:spPr>
          <a:xfrm>
            <a:off x="3559714" y="20970"/>
            <a:ext cx="24043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WINNER</a:t>
            </a:r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73416DBA-F8F5-0D8F-F2FF-3DED42CD627A}"/>
              </a:ext>
            </a:extLst>
          </p:cNvPr>
          <p:cNvSpPr/>
          <p:nvPr/>
        </p:nvSpPr>
        <p:spPr>
          <a:xfrm>
            <a:off x="5949189" y="145129"/>
            <a:ext cx="293623" cy="303555"/>
          </a:xfrm>
          <a:custGeom>
            <a:avLst/>
            <a:gdLst>
              <a:gd name="connsiteX0" fmla="*/ 969823 w 970210"/>
              <a:gd name="connsiteY0" fmla="*/ 496408 h 1003033"/>
              <a:gd name="connsiteX1" fmla="*/ 948093 w 970210"/>
              <a:gd name="connsiteY1" fmla="*/ 464506 h 1003033"/>
              <a:gd name="connsiteX2" fmla="*/ 744432 w 970210"/>
              <a:gd name="connsiteY2" fmla="*/ 386375 h 1003033"/>
              <a:gd name="connsiteX3" fmla="*/ 590246 w 970210"/>
              <a:gd name="connsiteY3" fmla="*/ 229188 h 1003033"/>
              <a:gd name="connsiteX4" fmla="*/ 512801 w 970210"/>
              <a:gd name="connsiteY4" fmla="*/ 15815 h 1003033"/>
              <a:gd name="connsiteX5" fmla="*/ 510241 w 970210"/>
              <a:gd name="connsiteY5" fmla="*/ 11649 h 1003033"/>
              <a:gd name="connsiteX6" fmla="*/ 508133 w 970210"/>
              <a:gd name="connsiteY6" fmla="*/ 8208 h 1003033"/>
              <a:gd name="connsiteX7" fmla="*/ 504095 w 970210"/>
              <a:gd name="connsiteY7" fmla="*/ 3763 h 1003033"/>
              <a:gd name="connsiteX8" fmla="*/ 496162 w 970210"/>
              <a:gd name="connsiteY8" fmla="*/ -1521 h 1003033"/>
              <a:gd name="connsiteX9" fmla="*/ 490616 w 970210"/>
              <a:gd name="connsiteY9" fmla="*/ -3146 h 1003033"/>
              <a:gd name="connsiteX10" fmla="*/ 485065 w 970210"/>
              <a:gd name="connsiteY10" fmla="*/ -3832 h 1003033"/>
              <a:gd name="connsiteX11" fmla="*/ 479057 w 970210"/>
              <a:gd name="connsiteY11" fmla="*/ -3146 h 1003033"/>
              <a:gd name="connsiteX12" fmla="*/ 473505 w 970210"/>
              <a:gd name="connsiteY12" fmla="*/ -1521 h 1003033"/>
              <a:gd name="connsiteX13" fmla="*/ 465370 w 970210"/>
              <a:gd name="connsiteY13" fmla="*/ 3890 h 1003033"/>
              <a:gd name="connsiteX14" fmla="*/ 461456 w 970210"/>
              <a:gd name="connsiteY14" fmla="*/ 8208 h 1003033"/>
              <a:gd name="connsiteX15" fmla="*/ 459615 w 970210"/>
              <a:gd name="connsiteY15" fmla="*/ 11116 h 1003033"/>
              <a:gd name="connsiteX16" fmla="*/ 456634 w 970210"/>
              <a:gd name="connsiteY16" fmla="*/ 15815 h 1003033"/>
              <a:gd name="connsiteX17" fmla="*/ 379193 w 970210"/>
              <a:gd name="connsiteY17" fmla="*/ 229188 h 1003033"/>
              <a:gd name="connsiteX18" fmla="*/ 225236 w 970210"/>
              <a:gd name="connsiteY18" fmla="*/ 386375 h 1003033"/>
              <a:gd name="connsiteX19" fmla="*/ 21569 w 970210"/>
              <a:gd name="connsiteY19" fmla="*/ 464506 h 1003033"/>
              <a:gd name="connsiteX20" fmla="*/ -388 w 970210"/>
              <a:gd name="connsiteY20" fmla="*/ 496408 h 1003033"/>
              <a:gd name="connsiteX21" fmla="*/ 23424 w 970210"/>
              <a:gd name="connsiteY21" fmla="*/ 528768 h 1003033"/>
              <a:gd name="connsiteX22" fmla="*/ 209743 w 970210"/>
              <a:gd name="connsiteY22" fmla="*/ 587493 h 1003033"/>
              <a:gd name="connsiteX23" fmla="*/ 381267 w 970210"/>
              <a:gd name="connsiteY23" fmla="*/ 755323 h 1003033"/>
              <a:gd name="connsiteX24" fmla="*/ 457089 w 970210"/>
              <a:gd name="connsiteY24" fmla="*/ 979326 h 1003033"/>
              <a:gd name="connsiteX25" fmla="*/ 460563 w 970210"/>
              <a:gd name="connsiteY25" fmla="*/ 986260 h 1003033"/>
              <a:gd name="connsiteX26" fmla="*/ 463801 w 970210"/>
              <a:gd name="connsiteY26" fmla="*/ 990184 h 1003033"/>
              <a:gd name="connsiteX27" fmla="*/ 474200 w 970210"/>
              <a:gd name="connsiteY27" fmla="*/ 997131 h 1003033"/>
              <a:gd name="connsiteX28" fmla="*/ 478130 w 970210"/>
              <a:gd name="connsiteY28" fmla="*/ 998274 h 1003033"/>
              <a:gd name="connsiteX29" fmla="*/ 484836 w 970210"/>
              <a:gd name="connsiteY29" fmla="*/ 999201 h 1003033"/>
              <a:gd name="connsiteX30" fmla="*/ 491538 w 970210"/>
              <a:gd name="connsiteY30" fmla="*/ 998274 h 1003033"/>
              <a:gd name="connsiteX31" fmla="*/ 495468 w 970210"/>
              <a:gd name="connsiteY31" fmla="*/ 997131 h 1003033"/>
              <a:gd name="connsiteX32" fmla="*/ 505177 w 970210"/>
              <a:gd name="connsiteY32" fmla="*/ 990882 h 1003033"/>
              <a:gd name="connsiteX33" fmla="*/ 508183 w 970210"/>
              <a:gd name="connsiteY33" fmla="*/ 987415 h 1003033"/>
              <a:gd name="connsiteX34" fmla="*/ 512573 w 970210"/>
              <a:gd name="connsiteY34" fmla="*/ 979326 h 1003033"/>
              <a:gd name="connsiteX35" fmla="*/ 588401 w 970210"/>
              <a:gd name="connsiteY35" fmla="*/ 755323 h 1003033"/>
              <a:gd name="connsiteX36" fmla="*/ 759687 w 970210"/>
              <a:gd name="connsiteY36" fmla="*/ 587493 h 1003033"/>
              <a:gd name="connsiteX37" fmla="*/ 946015 w 970210"/>
              <a:gd name="connsiteY37" fmla="*/ 528768 h 1003033"/>
              <a:gd name="connsiteX38" fmla="*/ 969823 w 970210"/>
              <a:gd name="connsiteY38" fmla="*/ 496408 h 1003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0210" h="1003033">
                <a:moveTo>
                  <a:pt x="969823" y="496408"/>
                </a:moveTo>
                <a:cubicBezTo>
                  <a:pt x="969823" y="482311"/>
                  <a:pt x="961269" y="469599"/>
                  <a:pt x="948093" y="464506"/>
                </a:cubicBezTo>
                <a:lnTo>
                  <a:pt x="744432" y="386375"/>
                </a:lnTo>
                <a:cubicBezTo>
                  <a:pt x="672771" y="358867"/>
                  <a:pt x="616599" y="301539"/>
                  <a:pt x="590246" y="229188"/>
                </a:cubicBezTo>
                <a:lnTo>
                  <a:pt x="512801" y="15815"/>
                </a:lnTo>
                <a:cubicBezTo>
                  <a:pt x="512256" y="14215"/>
                  <a:pt x="511040" y="13084"/>
                  <a:pt x="510241" y="11649"/>
                </a:cubicBezTo>
                <a:cubicBezTo>
                  <a:pt x="509576" y="10455"/>
                  <a:pt x="508946" y="9300"/>
                  <a:pt x="508133" y="8208"/>
                </a:cubicBezTo>
                <a:cubicBezTo>
                  <a:pt x="506877" y="6569"/>
                  <a:pt x="505648" y="5096"/>
                  <a:pt x="504095" y="3763"/>
                </a:cubicBezTo>
                <a:cubicBezTo>
                  <a:pt x="501713" y="1629"/>
                  <a:pt x="499090" y="-225"/>
                  <a:pt x="496162" y="-1521"/>
                </a:cubicBezTo>
                <a:cubicBezTo>
                  <a:pt x="494312" y="-2219"/>
                  <a:pt x="492461" y="-2905"/>
                  <a:pt x="490616" y="-3146"/>
                </a:cubicBezTo>
                <a:cubicBezTo>
                  <a:pt x="488766" y="-3616"/>
                  <a:pt x="486910" y="-3832"/>
                  <a:pt x="485065" y="-3832"/>
                </a:cubicBezTo>
                <a:lnTo>
                  <a:pt x="479057" y="-3146"/>
                </a:lnTo>
                <a:cubicBezTo>
                  <a:pt x="477206" y="-2905"/>
                  <a:pt x="475356" y="-2219"/>
                  <a:pt x="473505" y="-1521"/>
                </a:cubicBezTo>
                <a:cubicBezTo>
                  <a:pt x="470460" y="-200"/>
                  <a:pt x="467785" y="1705"/>
                  <a:pt x="465370" y="3890"/>
                </a:cubicBezTo>
                <a:cubicBezTo>
                  <a:pt x="463871" y="5185"/>
                  <a:pt x="462676" y="6620"/>
                  <a:pt x="461456" y="8208"/>
                </a:cubicBezTo>
                <a:cubicBezTo>
                  <a:pt x="460761" y="9135"/>
                  <a:pt x="460191" y="10113"/>
                  <a:pt x="459615" y="11116"/>
                </a:cubicBezTo>
                <a:cubicBezTo>
                  <a:pt x="458648" y="12716"/>
                  <a:pt x="457303" y="14012"/>
                  <a:pt x="456634" y="15815"/>
                </a:cubicBezTo>
                <a:lnTo>
                  <a:pt x="379193" y="229188"/>
                </a:lnTo>
                <a:cubicBezTo>
                  <a:pt x="353064" y="301539"/>
                  <a:pt x="296897" y="358867"/>
                  <a:pt x="225236" y="386375"/>
                </a:cubicBezTo>
                <a:lnTo>
                  <a:pt x="21569" y="464506"/>
                </a:lnTo>
                <a:cubicBezTo>
                  <a:pt x="8398" y="469599"/>
                  <a:pt x="-388" y="482311"/>
                  <a:pt x="-388" y="496408"/>
                </a:cubicBezTo>
                <a:cubicBezTo>
                  <a:pt x="-388" y="511204"/>
                  <a:pt x="9321" y="524386"/>
                  <a:pt x="23424" y="528768"/>
                </a:cubicBezTo>
                <a:lnTo>
                  <a:pt x="209743" y="587493"/>
                </a:lnTo>
                <a:cubicBezTo>
                  <a:pt x="290422" y="612918"/>
                  <a:pt x="353992" y="675339"/>
                  <a:pt x="381267" y="755323"/>
                </a:cubicBezTo>
                <a:lnTo>
                  <a:pt x="457089" y="979326"/>
                </a:lnTo>
                <a:cubicBezTo>
                  <a:pt x="458023" y="981866"/>
                  <a:pt x="459174" y="984177"/>
                  <a:pt x="460563" y="986260"/>
                </a:cubicBezTo>
                <a:cubicBezTo>
                  <a:pt x="461485" y="987644"/>
                  <a:pt x="462413" y="989028"/>
                  <a:pt x="463801" y="990184"/>
                </a:cubicBezTo>
                <a:cubicBezTo>
                  <a:pt x="466570" y="993194"/>
                  <a:pt x="470038" y="995505"/>
                  <a:pt x="474200" y="997131"/>
                </a:cubicBezTo>
                <a:cubicBezTo>
                  <a:pt x="475356" y="997575"/>
                  <a:pt x="476740" y="998045"/>
                  <a:pt x="478130" y="998274"/>
                </a:cubicBezTo>
                <a:cubicBezTo>
                  <a:pt x="480207" y="998973"/>
                  <a:pt x="482520" y="999201"/>
                  <a:pt x="484836" y="999201"/>
                </a:cubicBezTo>
                <a:cubicBezTo>
                  <a:pt x="487148" y="999201"/>
                  <a:pt x="489455" y="998973"/>
                  <a:pt x="491538" y="998274"/>
                </a:cubicBezTo>
                <a:cubicBezTo>
                  <a:pt x="492928" y="998045"/>
                  <a:pt x="494312" y="997575"/>
                  <a:pt x="495468" y="997131"/>
                </a:cubicBezTo>
                <a:cubicBezTo>
                  <a:pt x="499163" y="995734"/>
                  <a:pt x="502403" y="993422"/>
                  <a:pt x="505177" y="990882"/>
                </a:cubicBezTo>
                <a:cubicBezTo>
                  <a:pt x="506332" y="989727"/>
                  <a:pt x="507260" y="988571"/>
                  <a:pt x="508183" y="987415"/>
                </a:cubicBezTo>
                <a:cubicBezTo>
                  <a:pt x="510028" y="984875"/>
                  <a:pt x="511650" y="982323"/>
                  <a:pt x="512573" y="979326"/>
                </a:cubicBezTo>
                <a:lnTo>
                  <a:pt x="588401" y="755323"/>
                </a:lnTo>
                <a:cubicBezTo>
                  <a:pt x="615443" y="675339"/>
                  <a:pt x="679245" y="612918"/>
                  <a:pt x="759687" y="587493"/>
                </a:cubicBezTo>
                <a:lnTo>
                  <a:pt x="946015" y="528768"/>
                </a:lnTo>
                <a:cubicBezTo>
                  <a:pt x="960347" y="524386"/>
                  <a:pt x="969823" y="511204"/>
                  <a:pt x="969823" y="496408"/>
                </a:cubicBezTo>
              </a:path>
            </a:pathLst>
          </a:custGeom>
          <a:solidFill>
            <a:srgbClr val="D6D7DB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7" name="TextBox 1206">
            <a:extLst>
              <a:ext uri="{FF2B5EF4-FFF2-40B4-BE49-F238E27FC236}">
                <a16:creationId xmlns:a16="http://schemas.microsoft.com/office/drawing/2014/main" id="{61DCC47B-7838-0399-2A80-D3ED5573CA43}"/>
              </a:ext>
            </a:extLst>
          </p:cNvPr>
          <p:cNvSpPr txBox="1"/>
          <p:nvPr/>
        </p:nvSpPr>
        <p:spPr>
          <a:xfrm>
            <a:off x="6383785" y="20970"/>
            <a:ext cx="23225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PODIUM</a:t>
            </a:r>
          </a:p>
        </p:txBody>
      </p:sp>
    </p:spTree>
    <p:extLst>
      <p:ext uri="{BB962C8B-B14F-4D97-AF65-F5344CB8AC3E}">
        <p14:creationId xmlns:p14="http://schemas.microsoft.com/office/powerpoint/2010/main" val="49953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98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1094" name="평행 사변형 1093">
            <a:extLst>
              <a:ext uri="{FF2B5EF4-FFF2-40B4-BE49-F238E27FC236}">
                <a16:creationId xmlns:a16="http://schemas.microsoft.com/office/drawing/2014/main" id="{E53B3555-8821-9EB2-8D6E-FA1A56E623A5}"/>
              </a:ext>
            </a:extLst>
          </p:cNvPr>
          <p:cNvSpPr/>
          <p:nvPr/>
        </p:nvSpPr>
        <p:spPr>
          <a:xfrm flipH="1">
            <a:off x="6727086" y="5131303"/>
            <a:ext cx="2425662" cy="442120"/>
          </a:xfrm>
          <a:prstGeom prst="parallelogram">
            <a:avLst>
              <a:gd name="adj" fmla="val 79578"/>
            </a:avLst>
          </a:prstGeom>
          <a:solidFill>
            <a:srgbClr val="CA684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직사각형 1094">
            <a:extLst>
              <a:ext uri="{FF2B5EF4-FFF2-40B4-BE49-F238E27FC236}">
                <a16:creationId xmlns:a16="http://schemas.microsoft.com/office/drawing/2014/main" id="{A4626BFF-9D91-9A2C-534B-56D76AD6ED44}"/>
              </a:ext>
            </a:extLst>
          </p:cNvPr>
          <p:cNvSpPr/>
          <p:nvPr/>
        </p:nvSpPr>
        <p:spPr>
          <a:xfrm>
            <a:off x="7113636" y="5573243"/>
            <a:ext cx="2039112" cy="894741"/>
          </a:xfrm>
          <a:prstGeom prst="rect">
            <a:avLst/>
          </a:prstGeom>
          <a:solidFill>
            <a:srgbClr val="974A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7" name="그룹 1066">
            <a:extLst>
              <a:ext uri="{FF2B5EF4-FFF2-40B4-BE49-F238E27FC236}">
                <a16:creationId xmlns:a16="http://schemas.microsoft.com/office/drawing/2014/main" id="{A9604211-72C1-30AA-FEE7-6DC3FDC5E5DD}"/>
              </a:ext>
            </a:extLst>
          </p:cNvPr>
          <p:cNvGrpSpPr/>
          <p:nvPr/>
        </p:nvGrpSpPr>
        <p:grpSpPr>
          <a:xfrm>
            <a:off x="7266501" y="3709723"/>
            <a:ext cx="1524165" cy="1726265"/>
            <a:chOff x="5333918" y="324576"/>
            <a:chExt cx="1524165" cy="1726265"/>
          </a:xfrm>
        </p:grpSpPr>
        <p:sp>
          <p:nvSpPr>
            <p:cNvPr id="1068" name="타원 1067">
              <a:extLst>
                <a:ext uri="{FF2B5EF4-FFF2-40B4-BE49-F238E27FC236}">
                  <a16:creationId xmlns:a16="http://schemas.microsoft.com/office/drawing/2014/main" id="{CB01BA6A-3E2B-EB1D-568A-02219EABB03E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9" name="그룹 1068">
              <a:extLst>
                <a:ext uri="{FF2B5EF4-FFF2-40B4-BE49-F238E27FC236}">
                  <a16:creationId xmlns:a16="http://schemas.microsoft.com/office/drawing/2014/main" id="{1AAB8A71-ACD6-6617-BEB3-B3CAAC6A2B9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070" name="자유형: 도형 1069">
                <a:extLst>
                  <a:ext uri="{FF2B5EF4-FFF2-40B4-BE49-F238E27FC236}">
                    <a16:creationId xmlns:a16="http://schemas.microsoft.com/office/drawing/2014/main" id="{E2580B90-3DB8-4A9B-68DF-D185F4AA2539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자유형: 도형 1070">
                <a:extLst>
                  <a:ext uri="{FF2B5EF4-FFF2-40B4-BE49-F238E27FC236}">
                    <a16:creationId xmlns:a16="http://schemas.microsoft.com/office/drawing/2014/main" id="{54CE305F-9587-E2FF-0E56-6AC0093C1430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자유형: 도형 1071">
                <a:extLst>
                  <a:ext uri="{FF2B5EF4-FFF2-40B4-BE49-F238E27FC236}">
                    <a16:creationId xmlns:a16="http://schemas.microsoft.com/office/drawing/2014/main" id="{4D162C08-AF41-9166-8DFA-69CDAE3C3F4F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자유형: 도형 1072">
                <a:extLst>
                  <a:ext uri="{FF2B5EF4-FFF2-40B4-BE49-F238E27FC236}">
                    <a16:creationId xmlns:a16="http://schemas.microsoft.com/office/drawing/2014/main" id="{13195A89-1007-90BB-972B-F64DF09879F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자유형: 도형 1073">
                <a:extLst>
                  <a:ext uri="{FF2B5EF4-FFF2-40B4-BE49-F238E27FC236}">
                    <a16:creationId xmlns:a16="http://schemas.microsoft.com/office/drawing/2014/main" id="{5E01EB49-20DB-AD48-BEAB-8558BADBF456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2A76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자유형: 도형 1074">
                <a:extLst>
                  <a:ext uri="{FF2B5EF4-FFF2-40B4-BE49-F238E27FC236}">
                    <a16:creationId xmlns:a16="http://schemas.microsoft.com/office/drawing/2014/main" id="{21C645FD-D84F-6C2A-BF8C-896A4795FC31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자유형: 도형 1075">
                <a:extLst>
                  <a:ext uri="{FF2B5EF4-FFF2-40B4-BE49-F238E27FC236}">
                    <a16:creationId xmlns:a16="http://schemas.microsoft.com/office/drawing/2014/main" id="{9CF32E6B-E51C-F1BF-7312-DCC1EF733CD0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자유형: 도형 1076">
                <a:extLst>
                  <a:ext uri="{FF2B5EF4-FFF2-40B4-BE49-F238E27FC236}">
                    <a16:creationId xmlns:a16="http://schemas.microsoft.com/office/drawing/2014/main" id="{F6BC81CD-DF8D-6C7A-498F-A1F90B2D71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자유형: 도형 1077">
                <a:extLst>
                  <a:ext uri="{FF2B5EF4-FFF2-40B4-BE49-F238E27FC236}">
                    <a16:creationId xmlns:a16="http://schemas.microsoft.com/office/drawing/2014/main" id="{DC3F40BC-FE66-3C6F-AE24-5328904256DA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자유형: 도형 1078">
                <a:extLst>
                  <a:ext uri="{FF2B5EF4-FFF2-40B4-BE49-F238E27FC236}">
                    <a16:creationId xmlns:a16="http://schemas.microsoft.com/office/drawing/2014/main" id="{11396549-68AD-0940-5ED1-D8853A67587F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자유형: 도형 1079">
                <a:extLst>
                  <a:ext uri="{FF2B5EF4-FFF2-40B4-BE49-F238E27FC236}">
                    <a16:creationId xmlns:a16="http://schemas.microsoft.com/office/drawing/2014/main" id="{9BCC6C82-D10F-3A18-1694-D6CD16F38251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자유형: 도형 1080">
                <a:extLst>
                  <a:ext uri="{FF2B5EF4-FFF2-40B4-BE49-F238E27FC236}">
                    <a16:creationId xmlns:a16="http://schemas.microsoft.com/office/drawing/2014/main" id="{F36D7CBE-3574-6112-7A47-38BE271B8D14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82" name="그룹 1081">
                <a:extLst>
                  <a:ext uri="{FF2B5EF4-FFF2-40B4-BE49-F238E27FC236}">
                    <a16:creationId xmlns:a16="http://schemas.microsoft.com/office/drawing/2014/main" id="{8CE3498A-4A74-AFC6-9583-88D477BD6B89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086" name="자유형: 도형 1085">
                  <a:extLst>
                    <a:ext uri="{FF2B5EF4-FFF2-40B4-BE49-F238E27FC236}">
                      <a16:creationId xmlns:a16="http://schemas.microsoft.com/office/drawing/2014/main" id="{DA74BF95-DECB-8B24-AA9A-17D1D810AD5E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7" name="자유형: 도형 1086">
                  <a:extLst>
                    <a:ext uri="{FF2B5EF4-FFF2-40B4-BE49-F238E27FC236}">
                      <a16:creationId xmlns:a16="http://schemas.microsoft.com/office/drawing/2014/main" id="{2165B159-0FB4-1189-2EF7-A709D0599FAD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8" name="자유형: 도형 1087">
                  <a:extLst>
                    <a:ext uri="{FF2B5EF4-FFF2-40B4-BE49-F238E27FC236}">
                      <a16:creationId xmlns:a16="http://schemas.microsoft.com/office/drawing/2014/main" id="{DF9F60CE-0ECF-7E87-7ED6-67BD586E7E2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9" name="자유형: 도형 1088">
                  <a:extLst>
                    <a:ext uri="{FF2B5EF4-FFF2-40B4-BE49-F238E27FC236}">
                      <a16:creationId xmlns:a16="http://schemas.microsoft.com/office/drawing/2014/main" id="{285A6432-AA30-FC72-C490-CB9281FC200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0" name="자유형: 도형 1089">
                  <a:extLst>
                    <a:ext uri="{FF2B5EF4-FFF2-40B4-BE49-F238E27FC236}">
                      <a16:creationId xmlns:a16="http://schemas.microsoft.com/office/drawing/2014/main" id="{26BB37D2-DB85-2DFC-980C-90BDFA889539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1" name="자유형: 도형 1090">
                  <a:extLst>
                    <a:ext uri="{FF2B5EF4-FFF2-40B4-BE49-F238E27FC236}">
                      <a16:creationId xmlns:a16="http://schemas.microsoft.com/office/drawing/2014/main" id="{33667F02-07B3-3B0C-4318-76C07B7E8393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2" name="자유형: 도형 1091">
                  <a:extLst>
                    <a:ext uri="{FF2B5EF4-FFF2-40B4-BE49-F238E27FC236}">
                      <a16:creationId xmlns:a16="http://schemas.microsoft.com/office/drawing/2014/main" id="{6746B3B8-26F8-A3E2-8FA5-60604E9386D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3" name="자유형: 도형 1092">
                  <a:extLst>
                    <a:ext uri="{FF2B5EF4-FFF2-40B4-BE49-F238E27FC236}">
                      <a16:creationId xmlns:a16="http://schemas.microsoft.com/office/drawing/2014/main" id="{2B687F2A-D41E-0ABE-D47A-B6CA02E684DB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B78575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3" name="자유형: 도형 1082">
                <a:extLst>
                  <a:ext uri="{FF2B5EF4-FFF2-40B4-BE49-F238E27FC236}">
                    <a16:creationId xmlns:a16="http://schemas.microsoft.com/office/drawing/2014/main" id="{69B1502E-4BD0-85C0-49C3-0CE6F5CE6F44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자유형: 도형 1083">
                <a:extLst>
                  <a:ext uri="{FF2B5EF4-FFF2-40B4-BE49-F238E27FC236}">
                    <a16:creationId xmlns:a16="http://schemas.microsoft.com/office/drawing/2014/main" id="{CF238C24-4A10-046C-FC7D-D19C05C246E6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자유형: 도형 1084">
                <a:extLst>
                  <a:ext uri="{FF2B5EF4-FFF2-40B4-BE49-F238E27FC236}">
                    <a16:creationId xmlns:a16="http://schemas.microsoft.com/office/drawing/2014/main" id="{582896AB-E006-47AC-FCFA-4B02C7345F22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25" name="평행 사변형 1124">
            <a:extLst>
              <a:ext uri="{FF2B5EF4-FFF2-40B4-BE49-F238E27FC236}">
                <a16:creationId xmlns:a16="http://schemas.microsoft.com/office/drawing/2014/main" id="{EA6D96DC-BCCB-4EEA-5B26-D00E4DA0B368}"/>
              </a:ext>
            </a:extLst>
          </p:cNvPr>
          <p:cNvSpPr/>
          <p:nvPr/>
        </p:nvSpPr>
        <p:spPr>
          <a:xfrm>
            <a:off x="3048474" y="4785140"/>
            <a:ext cx="2528045" cy="442120"/>
          </a:xfrm>
          <a:prstGeom prst="parallelogram">
            <a:avLst>
              <a:gd name="adj" fmla="val 79578"/>
            </a:avLst>
          </a:prstGeom>
          <a:solidFill>
            <a:srgbClr val="CBCCC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직사각형 1125">
            <a:extLst>
              <a:ext uri="{FF2B5EF4-FFF2-40B4-BE49-F238E27FC236}">
                <a16:creationId xmlns:a16="http://schemas.microsoft.com/office/drawing/2014/main" id="{C2EFDC07-FB0F-51FC-8B92-95BBC0D2B391}"/>
              </a:ext>
            </a:extLst>
          </p:cNvPr>
          <p:cNvSpPr/>
          <p:nvPr/>
        </p:nvSpPr>
        <p:spPr>
          <a:xfrm>
            <a:off x="3048475" y="5227080"/>
            <a:ext cx="2037734" cy="1240904"/>
          </a:xfrm>
          <a:prstGeom prst="rect">
            <a:avLst/>
          </a:prstGeom>
          <a:solidFill>
            <a:srgbClr val="B5B6B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98" name="그룹 1097">
            <a:extLst>
              <a:ext uri="{FF2B5EF4-FFF2-40B4-BE49-F238E27FC236}">
                <a16:creationId xmlns:a16="http://schemas.microsoft.com/office/drawing/2014/main" id="{C1137206-C092-6C22-2726-8F0F8C16B9F0}"/>
              </a:ext>
            </a:extLst>
          </p:cNvPr>
          <p:cNvGrpSpPr/>
          <p:nvPr/>
        </p:nvGrpSpPr>
        <p:grpSpPr>
          <a:xfrm>
            <a:off x="3419418" y="3363560"/>
            <a:ext cx="1524165" cy="1726265"/>
            <a:chOff x="5333918" y="324576"/>
            <a:chExt cx="1524165" cy="1726265"/>
          </a:xfrm>
        </p:grpSpPr>
        <p:sp>
          <p:nvSpPr>
            <p:cNvPr id="1099" name="타원 1098">
              <a:extLst>
                <a:ext uri="{FF2B5EF4-FFF2-40B4-BE49-F238E27FC236}">
                  <a16:creationId xmlns:a16="http://schemas.microsoft.com/office/drawing/2014/main" id="{D1068003-CA6D-CDFF-470A-18C4FAF6BA9B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0" name="그룹 1099">
              <a:extLst>
                <a:ext uri="{FF2B5EF4-FFF2-40B4-BE49-F238E27FC236}">
                  <a16:creationId xmlns:a16="http://schemas.microsoft.com/office/drawing/2014/main" id="{F19060C1-49C4-655D-FBAF-67E89E1EC4A2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101" name="자유형: 도형 1100">
                <a:extLst>
                  <a:ext uri="{FF2B5EF4-FFF2-40B4-BE49-F238E27FC236}">
                    <a16:creationId xmlns:a16="http://schemas.microsoft.com/office/drawing/2014/main" id="{9377ACC6-2FDB-C906-4835-5379AFAB292F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자유형: 도형 1101">
                <a:extLst>
                  <a:ext uri="{FF2B5EF4-FFF2-40B4-BE49-F238E27FC236}">
                    <a16:creationId xmlns:a16="http://schemas.microsoft.com/office/drawing/2014/main" id="{891E379D-ABD9-79AE-2660-2722FDDAB5E5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자유형: 도형 1102">
                <a:extLst>
                  <a:ext uri="{FF2B5EF4-FFF2-40B4-BE49-F238E27FC236}">
                    <a16:creationId xmlns:a16="http://schemas.microsoft.com/office/drawing/2014/main" id="{C6D981D8-7648-8A8A-1F3D-5B07B1ECBB4D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자유형: 도형 1103">
                <a:extLst>
                  <a:ext uri="{FF2B5EF4-FFF2-40B4-BE49-F238E27FC236}">
                    <a16:creationId xmlns:a16="http://schemas.microsoft.com/office/drawing/2014/main" id="{7DB251BF-B038-D4D9-8D81-DE7B569AF54D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자유형: 도형 1104">
                <a:extLst>
                  <a:ext uri="{FF2B5EF4-FFF2-40B4-BE49-F238E27FC236}">
                    <a16:creationId xmlns:a16="http://schemas.microsoft.com/office/drawing/2014/main" id="{CC348267-BE79-EDE7-DD84-88320C35C96C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DBDCD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자유형: 도형 1105">
                <a:extLst>
                  <a:ext uri="{FF2B5EF4-FFF2-40B4-BE49-F238E27FC236}">
                    <a16:creationId xmlns:a16="http://schemas.microsoft.com/office/drawing/2014/main" id="{9A569E74-775B-8FE8-E936-F2CB13C4E7AA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자유형: 도형 1106">
                <a:extLst>
                  <a:ext uri="{FF2B5EF4-FFF2-40B4-BE49-F238E27FC236}">
                    <a16:creationId xmlns:a16="http://schemas.microsoft.com/office/drawing/2014/main" id="{3F5B9A47-4C4D-83DE-C901-396C10ACADD5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자유형: 도형 1107">
                <a:extLst>
                  <a:ext uri="{FF2B5EF4-FFF2-40B4-BE49-F238E27FC236}">
                    <a16:creationId xmlns:a16="http://schemas.microsoft.com/office/drawing/2014/main" id="{A7AA85AE-0F02-1E54-AFE3-0D8D8A4AEC44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자유형: 도형 1108">
                <a:extLst>
                  <a:ext uri="{FF2B5EF4-FFF2-40B4-BE49-F238E27FC236}">
                    <a16:creationId xmlns:a16="http://schemas.microsoft.com/office/drawing/2014/main" id="{72C71F06-3313-E810-B684-1497756396A4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자유형: 도형 1109">
                <a:extLst>
                  <a:ext uri="{FF2B5EF4-FFF2-40B4-BE49-F238E27FC236}">
                    <a16:creationId xmlns:a16="http://schemas.microsoft.com/office/drawing/2014/main" id="{931C25E4-D47B-C3D2-76A5-F7955690D4FE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자유형: 도형 1110">
                <a:extLst>
                  <a:ext uri="{FF2B5EF4-FFF2-40B4-BE49-F238E27FC236}">
                    <a16:creationId xmlns:a16="http://schemas.microsoft.com/office/drawing/2014/main" id="{6B45FB20-9CF6-D879-5BA6-878528E54EB0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자유형: 도형 1111">
                <a:extLst>
                  <a:ext uri="{FF2B5EF4-FFF2-40B4-BE49-F238E27FC236}">
                    <a16:creationId xmlns:a16="http://schemas.microsoft.com/office/drawing/2014/main" id="{A0586B86-CC93-62ED-733D-E2028F70105C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13" name="그룹 1112">
                <a:extLst>
                  <a:ext uri="{FF2B5EF4-FFF2-40B4-BE49-F238E27FC236}">
                    <a16:creationId xmlns:a16="http://schemas.microsoft.com/office/drawing/2014/main" id="{AB8D1BEB-7447-C56D-1A07-4CE8DC1AC982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117" name="자유형: 도형 1116">
                  <a:extLst>
                    <a:ext uri="{FF2B5EF4-FFF2-40B4-BE49-F238E27FC236}">
                      <a16:creationId xmlns:a16="http://schemas.microsoft.com/office/drawing/2014/main" id="{3641F408-9954-7A9C-D390-416D14190AAD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8" name="자유형: 도형 1117">
                  <a:extLst>
                    <a:ext uri="{FF2B5EF4-FFF2-40B4-BE49-F238E27FC236}">
                      <a16:creationId xmlns:a16="http://schemas.microsoft.com/office/drawing/2014/main" id="{3B92122A-6862-4EC4-8A86-047300973856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9" name="자유형: 도형 1118">
                  <a:extLst>
                    <a:ext uri="{FF2B5EF4-FFF2-40B4-BE49-F238E27FC236}">
                      <a16:creationId xmlns:a16="http://schemas.microsoft.com/office/drawing/2014/main" id="{5958CD0E-9F1A-5915-BB68-D5067EFFE17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0" name="자유형: 도형 1119">
                  <a:extLst>
                    <a:ext uri="{FF2B5EF4-FFF2-40B4-BE49-F238E27FC236}">
                      <a16:creationId xmlns:a16="http://schemas.microsoft.com/office/drawing/2014/main" id="{01503ECC-E347-AA51-EF97-CBD57ACC589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1" name="자유형: 도형 1120">
                  <a:extLst>
                    <a:ext uri="{FF2B5EF4-FFF2-40B4-BE49-F238E27FC236}">
                      <a16:creationId xmlns:a16="http://schemas.microsoft.com/office/drawing/2014/main" id="{7FA3C69E-FFB9-3712-AF30-DE710DECFFA5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2" name="자유형: 도형 1121">
                  <a:extLst>
                    <a:ext uri="{FF2B5EF4-FFF2-40B4-BE49-F238E27FC236}">
                      <a16:creationId xmlns:a16="http://schemas.microsoft.com/office/drawing/2014/main" id="{FAE9847A-2D2B-0F1C-2F3D-8BEFD6EA36B9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3" name="자유형: 도형 1122">
                  <a:extLst>
                    <a:ext uri="{FF2B5EF4-FFF2-40B4-BE49-F238E27FC236}">
                      <a16:creationId xmlns:a16="http://schemas.microsoft.com/office/drawing/2014/main" id="{B1259259-B971-241B-319F-69E991C540B0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4" name="자유형: 도형 1123">
                  <a:extLst>
                    <a:ext uri="{FF2B5EF4-FFF2-40B4-BE49-F238E27FC236}">
                      <a16:creationId xmlns:a16="http://schemas.microsoft.com/office/drawing/2014/main" id="{BA5A14E2-B355-B815-4AF9-39D4D9E75E09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5B6369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14" name="자유형: 도형 1113">
                <a:extLst>
                  <a:ext uri="{FF2B5EF4-FFF2-40B4-BE49-F238E27FC236}">
                    <a16:creationId xmlns:a16="http://schemas.microsoft.com/office/drawing/2014/main" id="{AC28824B-D957-F368-F2DD-291B1B2B2161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자유형: 도형 1114">
                <a:extLst>
                  <a:ext uri="{FF2B5EF4-FFF2-40B4-BE49-F238E27FC236}">
                    <a16:creationId xmlns:a16="http://schemas.microsoft.com/office/drawing/2014/main" id="{C2A6B9A0-A45B-7508-7D75-F69F35F9BC65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자유형: 도형 1115">
                <a:extLst>
                  <a:ext uri="{FF2B5EF4-FFF2-40B4-BE49-F238E27FC236}">
                    <a16:creationId xmlns:a16="http://schemas.microsoft.com/office/drawing/2014/main" id="{0BFC54E8-49FC-708D-E93B-14845818C81F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9CA5AA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058" name="사다리꼴 1057">
            <a:extLst>
              <a:ext uri="{FF2B5EF4-FFF2-40B4-BE49-F238E27FC236}">
                <a16:creationId xmlns:a16="http://schemas.microsoft.com/office/drawing/2014/main" id="{1A0FD1E9-A564-A370-AC2B-9A624B9E6CD3}"/>
              </a:ext>
            </a:extLst>
          </p:cNvPr>
          <p:cNvSpPr/>
          <p:nvPr/>
        </p:nvSpPr>
        <p:spPr>
          <a:xfrm>
            <a:off x="5078757" y="4206388"/>
            <a:ext cx="2039112" cy="442120"/>
          </a:xfrm>
          <a:prstGeom prst="trapezoid">
            <a:avLst>
              <a:gd name="adj" fmla="val 62644"/>
            </a:avLst>
          </a:prstGeom>
          <a:solidFill>
            <a:srgbClr val="E49D1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직사각형 1059">
            <a:extLst>
              <a:ext uri="{FF2B5EF4-FFF2-40B4-BE49-F238E27FC236}">
                <a16:creationId xmlns:a16="http://schemas.microsoft.com/office/drawing/2014/main" id="{D888B73D-B8BA-D92A-8256-7476D24D940E}"/>
              </a:ext>
            </a:extLst>
          </p:cNvPr>
          <p:cNvSpPr/>
          <p:nvPr/>
        </p:nvSpPr>
        <p:spPr>
          <a:xfrm>
            <a:off x="5074131" y="4648328"/>
            <a:ext cx="2039112" cy="1819656"/>
          </a:xfrm>
          <a:prstGeom prst="rect">
            <a:avLst/>
          </a:prstGeom>
          <a:solidFill>
            <a:srgbClr val="CE8D18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2" name="그룹 1061">
            <a:extLst>
              <a:ext uri="{FF2B5EF4-FFF2-40B4-BE49-F238E27FC236}">
                <a16:creationId xmlns:a16="http://schemas.microsoft.com/office/drawing/2014/main" id="{33DAA76A-3D0C-60FA-19EB-123526CCDADB}"/>
              </a:ext>
            </a:extLst>
          </p:cNvPr>
          <p:cNvGrpSpPr/>
          <p:nvPr/>
        </p:nvGrpSpPr>
        <p:grpSpPr>
          <a:xfrm>
            <a:off x="5333918" y="2784808"/>
            <a:ext cx="1524165" cy="1726265"/>
            <a:chOff x="5333918" y="324576"/>
            <a:chExt cx="1524165" cy="1726265"/>
          </a:xfrm>
        </p:grpSpPr>
        <p:sp>
          <p:nvSpPr>
            <p:cNvPr id="1061" name="타원 1060">
              <a:extLst>
                <a:ext uri="{FF2B5EF4-FFF2-40B4-BE49-F238E27FC236}">
                  <a16:creationId xmlns:a16="http://schemas.microsoft.com/office/drawing/2014/main" id="{D55C93B2-B879-22D5-987E-D9EE2AFAA43F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4DB71B57-2387-C34F-2447-BA6A89CDF253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E327FBB1-0E30-8717-672B-887D1E76A92A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73575355-BD66-5568-3880-F4F90FEAA6BC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4C053BF5-0747-5D50-9465-42408E9D3583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379FC275-014F-674E-C96C-1576AFD1058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644B3E80-A476-7760-61B0-89ED90EEC63D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94452E4C-AB87-A766-948E-437A081CC674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384F5B20-2F7F-56E1-53F4-D0FC74EB4157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F3A580C6-8E38-F846-01B9-CE79240BF5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2ED75ED8-16EE-2363-9E54-4D43D1872A2C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7C321F27-F7A7-E9C1-8762-318DE60FB38C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id="{1C3416CD-91AC-5A34-0333-353E1C8669A8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98631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475AEB50-DC76-0E19-D39A-8B572B3A9AEB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57" name="그룹 1056">
                <a:extLst>
                  <a:ext uri="{FF2B5EF4-FFF2-40B4-BE49-F238E27FC236}">
                    <a16:creationId xmlns:a16="http://schemas.microsoft.com/office/drawing/2014/main" id="{41BF4EF8-A6D2-E746-0CC2-2CBE8E794CB1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56" name="자유형: 도형 55">
                  <a:extLst>
                    <a:ext uri="{FF2B5EF4-FFF2-40B4-BE49-F238E27FC236}">
                      <a16:creationId xmlns:a16="http://schemas.microsoft.com/office/drawing/2014/main" id="{CFB505D1-554F-FEB9-381D-9AD51E455974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D7A58A16-CC77-8EAB-2030-0FC5FF508548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자유형: 도형 57">
                  <a:extLst>
                    <a:ext uri="{FF2B5EF4-FFF2-40B4-BE49-F238E27FC236}">
                      <a16:creationId xmlns:a16="http://schemas.microsoft.com/office/drawing/2014/main" id="{4C30F775-C1BF-7F4A-91BF-DCB867F55AF3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자유형: 도형 58">
                  <a:extLst>
                    <a:ext uri="{FF2B5EF4-FFF2-40B4-BE49-F238E27FC236}">
                      <a16:creationId xmlns:a16="http://schemas.microsoft.com/office/drawing/2014/main" id="{E48B2A35-E86C-239F-C1DD-F1DBE06370E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402054EC-2E16-BC31-BD1B-106CD9115E7F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963BA7E4-2262-DCD8-9994-AAD8523560C4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292AF2EB-29B0-CE21-247A-75037C174DE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7421F64F-9341-C285-159F-524AFF506D80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95653D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4" name="자유형: 도형 1023">
                <a:extLst>
                  <a:ext uri="{FF2B5EF4-FFF2-40B4-BE49-F238E27FC236}">
                    <a16:creationId xmlns:a16="http://schemas.microsoft.com/office/drawing/2014/main" id="{839555DF-8A13-B681-79B5-0709D9D03ECA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자유형: 도형 1024">
                <a:extLst>
                  <a:ext uri="{FF2B5EF4-FFF2-40B4-BE49-F238E27FC236}">
                    <a16:creationId xmlns:a16="http://schemas.microsoft.com/office/drawing/2014/main" id="{790CDDE2-90E3-2B29-CA5E-20CDD7BA8101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자유형: 도형 1026">
                <a:extLst>
                  <a:ext uri="{FF2B5EF4-FFF2-40B4-BE49-F238E27FC236}">
                    <a16:creationId xmlns:a16="http://schemas.microsoft.com/office/drawing/2014/main" id="{EDFEB797-8F57-DABC-1C74-CA32290CDC56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FAAB0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6176F5-B6AF-8045-8D69-2FA041CB7C9E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sp>
        <p:nvSpPr>
          <p:cNvPr id="1026" name="자유형: 도형 1025">
            <a:extLst>
              <a:ext uri="{FF2B5EF4-FFF2-40B4-BE49-F238E27FC236}">
                <a16:creationId xmlns:a16="http://schemas.microsoft.com/office/drawing/2014/main" id="{889346EF-C3E1-BD9F-DA1D-5741966142DA}"/>
              </a:ext>
            </a:extLst>
          </p:cNvPr>
          <p:cNvSpPr/>
          <p:nvPr/>
        </p:nvSpPr>
        <p:spPr>
          <a:xfrm>
            <a:off x="3706668" y="5211513"/>
            <a:ext cx="4715061" cy="1185596"/>
          </a:xfrm>
          <a:custGeom>
            <a:avLst/>
            <a:gdLst/>
            <a:ahLst/>
            <a:cxnLst/>
            <a:rect l="l" t="t" r="r" b="b"/>
            <a:pathLst>
              <a:path w="4715061" h="1185596">
                <a:moveTo>
                  <a:pt x="4180652" y="1084707"/>
                </a:moveTo>
                <a:lnTo>
                  <a:pt x="4420834" y="1084707"/>
                </a:lnTo>
                <a:lnTo>
                  <a:pt x="4420834" y="1100252"/>
                </a:lnTo>
                <a:lnTo>
                  <a:pt x="4309277" y="1100252"/>
                </a:lnTo>
                <a:lnTo>
                  <a:pt x="4309277" y="1185596"/>
                </a:lnTo>
                <a:lnTo>
                  <a:pt x="4290989" y="1185596"/>
                </a:lnTo>
                <a:lnTo>
                  <a:pt x="4290989" y="1100252"/>
                </a:lnTo>
                <a:lnTo>
                  <a:pt x="4180652" y="1100252"/>
                </a:lnTo>
                <a:close/>
                <a:moveTo>
                  <a:pt x="4437827" y="1071600"/>
                </a:moveTo>
                <a:lnTo>
                  <a:pt x="4677399" y="1071600"/>
                </a:lnTo>
                <a:lnTo>
                  <a:pt x="4677399" y="1087145"/>
                </a:lnTo>
                <a:lnTo>
                  <a:pt x="4566452" y="1087145"/>
                </a:lnTo>
                <a:lnTo>
                  <a:pt x="4566452" y="1185596"/>
                </a:lnTo>
                <a:lnTo>
                  <a:pt x="4548164" y="1185596"/>
                </a:lnTo>
                <a:lnTo>
                  <a:pt x="4548164" y="1087145"/>
                </a:lnTo>
                <a:lnTo>
                  <a:pt x="4437827" y="1087145"/>
                </a:lnTo>
                <a:close/>
                <a:moveTo>
                  <a:pt x="4299828" y="945413"/>
                </a:moveTo>
                <a:cubicBezTo>
                  <a:pt x="4285249" y="945661"/>
                  <a:pt x="4273489" y="950195"/>
                  <a:pt x="4264548" y="959015"/>
                </a:cubicBezTo>
                <a:cubicBezTo>
                  <a:pt x="4255607" y="967835"/>
                  <a:pt x="4251010" y="979456"/>
                  <a:pt x="4250756" y="993876"/>
                </a:cubicBezTo>
                <a:cubicBezTo>
                  <a:pt x="4251010" y="1008018"/>
                  <a:pt x="4255607" y="1019511"/>
                  <a:pt x="4264548" y="1028357"/>
                </a:cubicBezTo>
                <a:cubicBezTo>
                  <a:pt x="4273489" y="1037202"/>
                  <a:pt x="4285249" y="1041762"/>
                  <a:pt x="4299828" y="1042035"/>
                </a:cubicBezTo>
                <a:cubicBezTo>
                  <a:pt x="4315018" y="1041794"/>
                  <a:pt x="4327235" y="1037323"/>
                  <a:pt x="4336481" y="1028624"/>
                </a:cubicBezTo>
                <a:cubicBezTo>
                  <a:pt x="4345726" y="1019924"/>
                  <a:pt x="4350476" y="1008443"/>
                  <a:pt x="4350730" y="994181"/>
                </a:cubicBezTo>
                <a:cubicBezTo>
                  <a:pt x="4350476" y="979748"/>
                  <a:pt x="4345726" y="968076"/>
                  <a:pt x="4336481" y="959167"/>
                </a:cubicBezTo>
                <a:cubicBezTo>
                  <a:pt x="4327235" y="950258"/>
                  <a:pt x="4315018" y="945674"/>
                  <a:pt x="4299828" y="945413"/>
                </a:cubicBezTo>
                <a:close/>
                <a:moveTo>
                  <a:pt x="4548164" y="931088"/>
                </a:moveTo>
                <a:lnTo>
                  <a:pt x="4567976" y="931088"/>
                </a:lnTo>
                <a:lnTo>
                  <a:pt x="4567976" y="954252"/>
                </a:lnTo>
                <a:cubicBezTo>
                  <a:pt x="4567722" y="957745"/>
                  <a:pt x="4568916" y="961352"/>
                  <a:pt x="4571558" y="965073"/>
                </a:cubicBezTo>
                <a:cubicBezTo>
                  <a:pt x="4574199" y="968794"/>
                  <a:pt x="4579813" y="973620"/>
                  <a:pt x="4588398" y="979551"/>
                </a:cubicBezTo>
                <a:lnTo>
                  <a:pt x="4656673" y="1028014"/>
                </a:lnTo>
                <a:lnTo>
                  <a:pt x="4646919" y="1041425"/>
                </a:lnTo>
                <a:lnTo>
                  <a:pt x="4578644" y="992962"/>
                </a:lnTo>
                <a:cubicBezTo>
                  <a:pt x="4568941" y="986206"/>
                  <a:pt x="4562134" y="979906"/>
                  <a:pt x="4558223" y="974064"/>
                </a:cubicBezTo>
                <a:cubicBezTo>
                  <a:pt x="4556102" y="976966"/>
                  <a:pt x="4553333" y="980002"/>
                  <a:pt x="4549917" y="983170"/>
                </a:cubicBezTo>
                <a:cubicBezTo>
                  <a:pt x="4546501" y="986339"/>
                  <a:pt x="4542360" y="989603"/>
                  <a:pt x="4537496" y="992962"/>
                </a:cubicBezTo>
                <a:lnTo>
                  <a:pt x="4469221" y="1041425"/>
                </a:lnTo>
                <a:lnTo>
                  <a:pt x="4459467" y="1028014"/>
                </a:lnTo>
                <a:lnTo>
                  <a:pt x="4527743" y="979551"/>
                </a:lnTo>
                <a:cubicBezTo>
                  <a:pt x="4536328" y="973620"/>
                  <a:pt x="4541941" y="968794"/>
                  <a:pt x="4544583" y="965073"/>
                </a:cubicBezTo>
                <a:cubicBezTo>
                  <a:pt x="4547224" y="961352"/>
                  <a:pt x="4548418" y="957745"/>
                  <a:pt x="4548164" y="954252"/>
                </a:cubicBezTo>
                <a:close/>
                <a:moveTo>
                  <a:pt x="4299828" y="928954"/>
                </a:moveTo>
                <a:cubicBezTo>
                  <a:pt x="4320288" y="929278"/>
                  <a:pt x="4336747" y="935336"/>
                  <a:pt x="4349206" y="947128"/>
                </a:cubicBezTo>
                <a:cubicBezTo>
                  <a:pt x="4361665" y="958920"/>
                  <a:pt x="4368065" y="974503"/>
                  <a:pt x="4368408" y="993876"/>
                </a:cubicBezTo>
                <a:cubicBezTo>
                  <a:pt x="4368065" y="1013092"/>
                  <a:pt x="4361665" y="1028535"/>
                  <a:pt x="4349206" y="1040206"/>
                </a:cubicBezTo>
                <a:cubicBezTo>
                  <a:pt x="4336747" y="1051877"/>
                  <a:pt x="4320288" y="1057872"/>
                  <a:pt x="4299828" y="1058189"/>
                </a:cubicBezTo>
                <a:cubicBezTo>
                  <a:pt x="4279978" y="1057872"/>
                  <a:pt x="4263976" y="1051877"/>
                  <a:pt x="4251822" y="1040206"/>
                </a:cubicBezTo>
                <a:cubicBezTo>
                  <a:pt x="4239668" y="1028535"/>
                  <a:pt x="4233420" y="1013092"/>
                  <a:pt x="4233077" y="993876"/>
                </a:cubicBezTo>
                <a:cubicBezTo>
                  <a:pt x="4233420" y="974503"/>
                  <a:pt x="4239668" y="958920"/>
                  <a:pt x="4251822" y="947128"/>
                </a:cubicBezTo>
                <a:cubicBezTo>
                  <a:pt x="4263976" y="935336"/>
                  <a:pt x="4279978" y="929278"/>
                  <a:pt x="4299828" y="928954"/>
                </a:cubicBezTo>
                <a:close/>
                <a:moveTo>
                  <a:pt x="248945" y="911625"/>
                </a:moveTo>
                <a:lnTo>
                  <a:pt x="489127" y="911625"/>
                </a:lnTo>
                <a:lnTo>
                  <a:pt x="489127" y="927170"/>
                </a:lnTo>
                <a:lnTo>
                  <a:pt x="377571" y="927170"/>
                </a:lnTo>
                <a:lnTo>
                  <a:pt x="377571" y="1012514"/>
                </a:lnTo>
                <a:lnTo>
                  <a:pt x="359283" y="1012514"/>
                </a:lnTo>
                <a:lnTo>
                  <a:pt x="359283" y="927170"/>
                </a:lnTo>
                <a:lnTo>
                  <a:pt x="248945" y="927170"/>
                </a:lnTo>
                <a:close/>
                <a:moveTo>
                  <a:pt x="506120" y="898519"/>
                </a:moveTo>
                <a:lnTo>
                  <a:pt x="745693" y="898519"/>
                </a:lnTo>
                <a:lnTo>
                  <a:pt x="745693" y="914064"/>
                </a:lnTo>
                <a:lnTo>
                  <a:pt x="634746" y="914064"/>
                </a:lnTo>
                <a:lnTo>
                  <a:pt x="634746" y="1012514"/>
                </a:lnTo>
                <a:lnTo>
                  <a:pt x="616458" y="1012514"/>
                </a:lnTo>
                <a:lnTo>
                  <a:pt x="616458" y="914064"/>
                </a:lnTo>
                <a:lnTo>
                  <a:pt x="506120" y="914064"/>
                </a:lnTo>
                <a:close/>
                <a:moveTo>
                  <a:pt x="70408" y="886022"/>
                </a:moveTo>
                <a:lnTo>
                  <a:pt x="89611" y="886022"/>
                </a:lnTo>
                <a:lnTo>
                  <a:pt x="89611" y="934485"/>
                </a:lnTo>
                <a:lnTo>
                  <a:pt x="162153" y="934485"/>
                </a:lnTo>
                <a:lnTo>
                  <a:pt x="162153" y="949116"/>
                </a:lnTo>
                <a:lnTo>
                  <a:pt x="0" y="949116"/>
                </a:lnTo>
                <a:lnTo>
                  <a:pt x="0" y="934485"/>
                </a:lnTo>
                <a:lnTo>
                  <a:pt x="70408" y="934485"/>
                </a:lnTo>
                <a:close/>
                <a:moveTo>
                  <a:pt x="368122" y="772332"/>
                </a:moveTo>
                <a:cubicBezTo>
                  <a:pt x="353542" y="772579"/>
                  <a:pt x="341782" y="777113"/>
                  <a:pt x="332841" y="785933"/>
                </a:cubicBezTo>
                <a:cubicBezTo>
                  <a:pt x="323900" y="794754"/>
                  <a:pt x="319303" y="806374"/>
                  <a:pt x="319049" y="820795"/>
                </a:cubicBezTo>
                <a:cubicBezTo>
                  <a:pt x="319303" y="834936"/>
                  <a:pt x="323900" y="846430"/>
                  <a:pt x="332841" y="855275"/>
                </a:cubicBezTo>
                <a:cubicBezTo>
                  <a:pt x="341782" y="864121"/>
                  <a:pt x="353542" y="868680"/>
                  <a:pt x="368122" y="868953"/>
                </a:cubicBezTo>
                <a:cubicBezTo>
                  <a:pt x="383311" y="868712"/>
                  <a:pt x="395528" y="864242"/>
                  <a:pt x="404774" y="855542"/>
                </a:cubicBezTo>
                <a:cubicBezTo>
                  <a:pt x="414020" y="846843"/>
                  <a:pt x="418769" y="835362"/>
                  <a:pt x="419023" y="821100"/>
                </a:cubicBezTo>
                <a:cubicBezTo>
                  <a:pt x="418769" y="806666"/>
                  <a:pt x="414020" y="794995"/>
                  <a:pt x="404774" y="786086"/>
                </a:cubicBezTo>
                <a:cubicBezTo>
                  <a:pt x="395528" y="777177"/>
                  <a:pt x="383311" y="772592"/>
                  <a:pt x="368122" y="772332"/>
                </a:cubicBezTo>
                <a:close/>
                <a:moveTo>
                  <a:pt x="616458" y="758006"/>
                </a:moveTo>
                <a:lnTo>
                  <a:pt x="636270" y="758006"/>
                </a:lnTo>
                <a:lnTo>
                  <a:pt x="636270" y="781171"/>
                </a:lnTo>
                <a:cubicBezTo>
                  <a:pt x="636016" y="784663"/>
                  <a:pt x="637210" y="788270"/>
                  <a:pt x="639851" y="791991"/>
                </a:cubicBezTo>
                <a:cubicBezTo>
                  <a:pt x="642493" y="795712"/>
                  <a:pt x="648106" y="800538"/>
                  <a:pt x="656691" y="806469"/>
                </a:cubicBezTo>
                <a:lnTo>
                  <a:pt x="724967" y="854933"/>
                </a:lnTo>
                <a:lnTo>
                  <a:pt x="715213" y="868344"/>
                </a:lnTo>
                <a:lnTo>
                  <a:pt x="646938" y="819881"/>
                </a:lnTo>
                <a:cubicBezTo>
                  <a:pt x="637235" y="813124"/>
                  <a:pt x="630428" y="806825"/>
                  <a:pt x="626516" y="800983"/>
                </a:cubicBezTo>
                <a:cubicBezTo>
                  <a:pt x="624395" y="803885"/>
                  <a:pt x="621627" y="806920"/>
                  <a:pt x="618210" y="810089"/>
                </a:cubicBezTo>
                <a:cubicBezTo>
                  <a:pt x="614794" y="813257"/>
                  <a:pt x="610654" y="816521"/>
                  <a:pt x="605790" y="819881"/>
                </a:cubicBezTo>
                <a:lnTo>
                  <a:pt x="537514" y="868344"/>
                </a:lnTo>
                <a:lnTo>
                  <a:pt x="527761" y="854933"/>
                </a:lnTo>
                <a:lnTo>
                  <a:pt x="596036" y="806469"/>
                </a:lnTo>
                <a:cubicBezTo>
                  <a:pt x="604621" y="800538"/>
                  <a:pt x="610235" y="795712"/>
                  <a:pt x="612876" y="791991"/>
                </a:cubicBezTo>
                <a:cubicBezTo>
                  <a:pt x="615518" y="788270"/>
                  <a:pt x="616712" y="784663"/>
                  <a:pt x="616458" y="781171"/>
                </a:cubicBezTo>
                <a:close/>
                <a:moveTo>
                  <a:pt x="368122" y="755872"/>
                </a:moveTo>
                <a:cubicBezTo>
                  <a:pt x="388582" y="756196"/>
                  <a:pt x="405041" y="762254"/>
                  <a:pt x="417500" y="774046"/>
                </a:cubicBezTo>
                <a:cubicBezTo>
                  <a:pt x="429958" y="785838"/>
                  <a:pt x="436359" y="801421"/>
                  <a:pt x="436702" y="820795"/>
                </a:cubicBezTo>
                <a:cubicBezTo>
                  <a:pt x="436359" y="840010"/>
                  <a:pt x="429958" y="855453"/>
                  <a:pt x="417500" y="867125"/>
                </a:cubicBezTo>
                <a:cubicBezTo>
                  <a:pt x="405041" y="878796"/>
                  <a:pt x="388582" y="884790"/>
                  <a:pt x="368122" y="885108"/>
                </a:cubicBezTo>
                <a:cubicBezTo>
                  <a:pt x="348272" y="884790"/>
                  <a:pt x="332270" y="878796"/>
                  <a:pt x="320116" y="867125"/>
                </a:cubicBezTo>
                <a:cubicBezTo>
                  <a:pt x="307962" y="855453"/>
                  <a:pt x="301714" y="840010"/>
                  <a:pt x="301371" y="820795"/>
                </a:cubicBezTo>
                <a:cubicBezTo>
                  <a:pt x="301714" y="801421"/>
                  <a:pt x="307962" y="785838"/>
                  <a:pt x="320116" y="774046"/>
                </a:cubicBezTo>
                <a:cubicBezTo>
                  <a:pt x="332270" y="762254"/>
                  <a:pt x="348272" y="756196"/>
                  <a:pt x="368122" y="755872"/>
                </a:cubicBezTo>
                <a:close/>
                <a:moveTo>
                  <a:pt x="71323" y="751910"/>
                </a:moveTo>
                <a:lnTo>
                  <a:pt x="88392" y="751910"/>
                </a:lnTo>
                <a:lnTo>
                  <a:pt x="88392" y="782695"/>
                </a:lnTo>
                <a:lnTo>
                  <a:pt x="151790" y="782695"/>
                </a:lnTo>
                <a:lnTo>
                  <a:pt x="151790" y="797935"/>
                </a:lnTo>
                <a:lnTo>
                  <a:pt x="89001" y="797935"/>
                </a:lnTo>
                <a:cubicBezTo>
                  <a:pt x="88855" y="802945"/>
                  <a:pt x="89833" y="808241"/>
                  <a:pt x="91935" y="813823"/>
                </a:cubicBezTo>
                <a:cubicBezTo>
                  <a:pt x="94037" y="819404"/>
                  <a:pt x="98139" y="825386"/>
                  <a:pt x="104241" y="831768"/>
                </a:cubicBezTo>
                <a:lnTo>
                  <a:pt x="153619" y="879317"/>
                </a:lnTo>
                <a:lnTo>
                  <a:pt x="142036" y="891509"/>
                </a:lnTo>
                <a:lnTo>
                  <a:pt x="92659" y="843350"/>
                </a:lnTo>
                <a:cubicBezTo>
                  <a:pt x="87172" y="837864"/>
                  <a:pt x="82905" y="832377"/>
                  <a:pt x="79857" y="826891"/>
                </a:cubicBezTo>
                <a:cubicBezTo>
                  <a:pt x="78359" y="829647"/>
                  <a:pt x="76555" y="832441"/>
                  <a:pt x="74447" y="835273"/>
                </a:cubicBezTo>
                <a:cubicBezTo>
                  <a:pt x="72339" y="838105"/>
                  <a:pt x="69773" y="840899"/>
                  <a:pt x="66751" y="843655"/>
                </a:cubicBezTo>
                <a:lnTo>
                  <a:pt x="17068" y="891509"/>
                </a:lnTo>
                <a:lnTo>
                  <a:pt x="5486" y="879317"/>
                </a:lnTo>
                <a:lnTo>
                  <a:pt x="55168" y="831463"/>
                </a:lnTo>
                <a:cubicBezTo>
                  <a:pt x="61683" y="825380"/>
                  <a:pt x="65951" y="819563"/>
                  <a:pt x="67970" y="814013"/>
                </a:cubicBezTo>
                <a:cubicBezTo>
                  <a:pt x="69989" y="808463"/>
                  <a:pt x="70904" y="803104"/>
                  <a:pt x="70713" y="797935"/>
                </a:cubicBezTo>
                <a:lnTo>
                  <a:pt x="7924" y="797935"/>
                </a:lnTo>
                <a:lnTo>
                  <a:pt x="7924" y="782695"/>
                </a:lnTo>
                <a:lnTo>
                  <a:pt x="71323" y="782695"/>
                </a:lnTo>
                <a:close/>
                <a:moveTo>
                  <a:pt x="186537" y="747338"/>
                </a:moveTo>
                <a:lnTo>
                  <a:pt x="205435" y="747338"/>
                </a:lnTo>
                <a:lnTo>
                  <a:pt x="205435" y="1003675"/>
                </a:lnTo>
                <a:lnTo>
                  <a:pt x="186537" y="1003675"/>
                </a:lnTo>
                <a:close/>
                <a:moveTo>
                  <a:pt x="4554508" y="680351"/>
                </a:moveTo>
                <a:cubicBezTo>
                  <a:pt x="4535753" y="680701"/>
                  <a:pt x="4520633" y="685838"/>
                  <a:pt x="4509147" y="695762"/>
                </a:cubicBezTo>
                <a:cubicBezTo>
                  <a:pt x="4497662" y="705685"/>
                  <a:pt x="4491758" y="718297"/>
                  <a:pt x="4491433" y="733596"/>
                </a:cubicBezTo>
                <a:cubicBezTo>
                  <a:pt x="4491758" y="748913"/>
                  <a:pt x="4497662" y="761592"/>
                  <a:pt x="4509147" y="771636"/>
                </a:cubicBezTo>
                <a:cubicBezTo>
                  <a:pt x="4520633" y="781679"/>
                  <a:pt x="4535753" y="786884"/>
                  <a:pt x="4554508" y="787251"/>
                </a:cubicBezTo>
                <a:cubicBezTo>
                  <a:pt x="4573084" y="786884"/>
                  <a:pt x="4588153" y="781679"/>
                  <a:pt x="4599715" y="771636"/>
                </a:cubicBezTo>
                <a:cubicBezTo>
                  <a:pt x="4611277" y="761592"/>
                  <a:pt x="4617233" y="748913"/>
                  <a:pt x="4617582" y="733596"/>
                </a:cubicBezTo>
                <a:cubicBezTo>
                  <a:pt x="4617233" y="718297"/>
                  <a:pt x="4611277" y="705685"/>
                  <a:pt x="4599715" y="695762"/>
                </a:cubicBezTo>
                <a:cubicBezTo>
                  <a:pt x="4588153" y="685838"/>
                  <a:pt x="4573084" y="680701"/>
                  <a:pt x="4554508" y="680351"/>
                </a:cubicBezTo>
                <a:close/>
                <a:moveTo>
                  <a:pt x="4554508" y="657415"/>
                </a:moveTo>
                <a:cubicBezTo>
                  <a:pt x="4580507" y="657594"/>
                  <a:pt x="4601310" y="664301"/>
                  <a:pt x="4616917" y="677536"/>
                </a:cubicBezTo>
                <a:cubicBezTo>
                  <a:pt x="4632523" y="690770"/>
                  <a:pt x="4640527" y="709457"/>
                  <a:pt x="4640928" y="733596"/>
                </a:cubicBezTo>
                <a:cubicBezTo>
                  <a:pt x="4640527" y="755782"/>
                  <a:pt x="4632523" y="773974"/>
                  <a:pt x="4616917" y="788172"/>
                </a:cubicBezTo>
                <a:cubicBezTo>
                  <a:pt x="4601310" y="802371"/>
                  <a:pt x="4580507" y="809709"/>
                  <a:pt x="4554508" y="810187"/>
                </a:cubicBezTo>
                <a:cubicBezTo>
                  <a:pt x="4528688" y="809709"/>
                  <a:pt x="4507936" y="802371"/>
                  <a:pt x="4492252" y="788172"/>
                </a:cubicBezTo>
                <a:cubicBezTo>
                  <a:pt x="4476569" y="773974"/>
                  <a:pt x="4468514" y="755782"/>
                  <a:pt x="4468087" y="733596"/>
                </a:cubicBezTo>
                <a:cubicBezTo>
                  <a:pt x="4468514" y="709457"/>
                  <a:pt x="4476569" y="690770"/>
                  <a:pt x="4492252" y="677536"/>
                </a:cubicBezTo>
                <a:cubicBezTo>
                  <a:pt x="4507936" y="664301"/>
                  <a:pt x="4528688" y="657594"/>
                  <a:pt x="4554508" y="657415"/>
                </a:cubicBezTo>
                <a:close/>
                <a:moveTo>
                  <a:pt x="2527893" y="630479"/>
                </a:moveTo>
                <a:cubicBezTo>
                  <a:pt x="2515168" y="630682"/>
                  <a:pt x="2504881" y="634390"/>
                  <a:pt x="2497032" y="641604"/>
                </a:cubicBezTo>
                <a:cubicBezTo>
                  <a:pt x="2489184" y="648818"/>
                  <a:pt x="2485145" y="658317"/>
                  <a:pt x="2484917" y="670103"/>
                </a:cubicBezTo>
                <a:cubicBezTo>
                  <a:pt x="2485145" y="681876"/>
                  <a:pt x="2489184" y="691325"/>
                  <a:pt x="2497032" y="698449"/>
                </a:cubicBezTo>
                <a:cubicBezTo>
                  <a:pt x="2504881" y="705574"/>
                  <a:pt x="2515168" y="709232"/>
                  <a:pt x="2527893" y="709422"/>
                </a:cubicBezTo>
                <a:cubicBezTo>
                  <a:pt x="2540923" y="709232"/>
                  <a:pt x="2551439" y="705574"/>
                  <a:pt x="2559440" y="698449"/>
                </a:cubicBezTo>
                <a:cubicBezTo>
                  <a:pt x="2567441" y="691325"/>
                  <a:pt x="2571556" y="681876"/>
                  <a:pt x="2571785" y="670103"/>
                </a:cubicBezTo>
                <a:cubicBezTo>
                  <a:pt x="2571556" y="658317"/>
                  <a:pt x="2567441" y="648818"/>
                  <a:pt x="2559440" y="641604"/>
                </a:cubicBezTo>
                <a:cubicBezTo>
                  <a:pt x="2551439" y="634390"/>
                  <a:pt x="2540923" y="630682"/>
                  <a:pt x="2527893" y="630479"/>
                </a:cubicBezTo>
                <a:close/>
                <a:moveTo>
                  <a:pt x="2527893" y="614324"/>
                </a:moveTo>
                <a:cubicBezTo>
                  <a:pt x="2546327" y="614591"/>
                  <a:pt x="2561123" y="619773"/>
                  <a:pt x="2572280" y="629869"/>
                </a:cubicBezTo>
                <a:cubicBezTo>
                  <a:pt x="2583437" y="639966"/>
                  <a:pt x="2589165" y="653377"/>
                  <a:pt x="2589463" y="670103"/>
                </a:cubicBezTo>
                <a:cubicBezTo>
                  <a:pt x="2589165" y="686829"/>
                  <a:pt x="2583437" y="700240"/>
                  <a:pt x="2572280" y="710336"/>
                </a:cubicBezTo>
                <a:cubicBezTo>
                  <a:pt x="2561123" y="720433"/>
                  <a:pt x="2546327" y="725615"/>
                  <a:pt x="2527893" y="725881"/>
                </a:cubicBezTo>
                <a:cubicBezTo>
                  <a:pt x="2509631" y="725615"/>
                  <a:pt x="2495026" y="720433"/>
                  <a:pt x="2484078" y="710336"/>
                </a:cubicBezTo>
                <a:cubicBezTo>
                  <a:pt x="2473131" y="700240"/>
                  <a:pt x="2467518" y="686829"/>
                  <a:pt x="2467238" y="670103"/>
                </a:cubicBezTo>
                <a:cubicBezTo>
                  <a:pt x="2467518" y="653377"/>
                  <a:pt x="2473131" y="639966"/>
                  <a:pt x="2484078" y="629869"/>
                </a:cubicBezTo>
                <a:cubicBezTo>
                  <a:pt x="2495026" y="619773"/>
                  <a:pt x="2509631" y="614591"/>
                  <a:pt x="2527893" y="614324"/>
                </a:cubicBezTo>
                <a:close/>
                <a:moveTo>
                  <a:pt x="4393545" y="605399"/>
                </a:moveTo>
                <a:lnTo>
                  <a:pt x="4715061" y="605399"/>
                </a:lnTo>
                <a:lnTo>
                  <a:pt x="4715061" y="625878"/>
                </a:lnTo>
                <a:lnTo>
                  <a:pt x="4393545" y="625878"/>
                </a:lnTo>
                <a:close/>
                <a:moveTo>
                  <a:pt x="479926" y="507270"/>
                </a:moveTo>
                <a:cubicBezTo>
                  <a:pt x="461171" y="507620"/>
                  <a:pt x="446051" y="512757"/>
                  <a:pt x="434566" y="522680"/>
                </a:cubicBezTo>
                <a:cubicBezTo>
                  <a:pt x="423081" y="532604"/>
                  <a:pt x="417176" y="545215"/>
                  <a:pt x="416852" y="560515"/>
                </a:cubicBezTo>
                <a:cubicBezTo>
                  <a:pt x="417176" y="575831"/>
                  <a:pt x="423081" y="588511"/>
                  <a:pt x="434566" y="598554"/>
                </a:cubicBezTo>
                <a:cubicBezTo>
                  <a:pt x="446051" y="608597"/>
                  <a:pt x="461171" y="613802"/>
                  <a:pt x="479926" y="614169"/>
                </a:cubicBezTo>
                <a:cubicBezTo>
                  <a:pt x="498502" y="613802"/>
                  <a:pt x="513571" y="608597"/>
                  <a:pt x="525133" y="598554"/>
                </a:cubicBezTo>
                <a:cubicBezTo>
                  <a:pt x="536695" y="588511"/>
                  <a:pt x="542651" y="575831"/>
                  <a:pt x="543001" y="560515"/>
                </a:cubicBezTo>
                <a:cubicBezTo>
                  <a:pt x="542651" y="545215"/>
                  <a:pt x="536695" y="532604"/>
                  <a:pt x="525133" y="522680"/>
                </a:cubicBezTo>
                <a:cubicBezTo>
                  <a:pt x="513571" y="512757"/>
                  <a:pt x="498502" y="507620"/>
                  <a:pt x="479926" y="507270"/>
                </a:cubicBezTo>
                <a:close/>
                <a:moveTo>
                  <a:pt x="479926" y="484334"/>
                </a:moveTo>
                <a:cubicBezTo>
                  <a:pt x="505926" y="484513"/>
                  <a:pt x="526729" y="491220"/>
                  <a:pt x="542335" y="504454"/>
                </a:cubicBezTo>
                <a:cubicBezTo>
                  <a:pt x="557942" y="517689"/>
                  <a:pt x="565946" y="536375"/>
                  <a:pt x="566347" y="560515"/>
                </a:cubicBezTo>
                <a:cubicBezTo>
                  <a:pt x="565946" y="582700"/>
                  <a:pt x="557942" y="600892"/>
                  <a:pt x="542335" y="615091"/>
                </a:cubicBezTo>
                <a:cubicBezTo>
                  <a:pt x="526729" y="629289"/>
                  <a:pt x="505926" y="636627"/>
                  <a:pt x="479926" y="637105"/>
                </a:cubicBezTo>
                <a:cubicBezTo>
                  <a:pt x="454106" y="636627"/>
                  <a:pt x="433354" y="629289"/>
                  <a:pt x="417671" y="615091"/>
                </a:cubicBezTo>
                <a:cubicBezTo>
                  <a:pt x="401988" y="600892"/>
                  <a:pt x="393933" y="582700"/>
                  <a:pt x="393506" y="560515"/>
                </a:cubicBezTo>
                <a:cubicBezTo>
                  <a:pt x="393933" y="536375"/>
                  <a:pt x="401988" y="517689"/>
                  <a:pt x="417671" y="504454"/>
                </a:cubicBezTo>
                <a:cubicBezTo>
                  <a:pt x="433354" y="491220"/>
                  <a:pt x="454106" y="484513"/>
                  <a:pt x="479926" y="484334"/>
                </a:cubicBezTo>
                <a:close/>
                <a:moveTo>
                  <a:pt x="2154589" y="480517"/>
                </a:moveTo>
                <a:lnTo>
                  <a:pt x="2252735" y="480517"/>
                </a:lnTo>
                <a:lnTo>
                  <a:pt x="2252735" y="496367"/>
                </a:lnTo>
                <a:lnTo>
                  <a:pt x="2172878" y="496367"/>
                </a:lnTo>
                <a:lnTo>
                  <a:pt x="2172878" y="622249"/>
                </a:lnTo>
                <a:lnTo>
                  <a:pt x="2259441" y="622249"/>
                </a:lnTo>
                <a:lnTo>
                  <a:pt x="2259441" y="637794"/>
                </a:lnTo>
                <a:lnTo>
                  <a:pt x="2154589" y="637794"/>
                </a:lnTo>
                <a:close/>
                <a:moveTo>
                  <a:pt x="4180404" y="478841"/>
                </a:moveTo>
                <a:lnTo>
                  <a:pt x="4340138" y="478841"/>
                </a:lnTo>
                <a:lnTo>
                  <a:pt x="4344234" y="500138"/>
                </a:lnTo>
                <a:lnTo>
                  <a:pt x="4262319" y="592293"/>
                </a:lnTo>
                <a:cubicBezTo>
                  <a:pt x="4289376" y="593308"/>
                  <a:pt x="4311749" y="602234"/>
                  <a:pt x="4329438" y="619069"/>
                </a:cubicBezTo>
                <a:cubicBezTo>
                  <a:pt x="4347127" y="635904"/>
                  <a:pt x="4356291" y="657014"/>
                  <a:pt x="4356931" y="682399"/>
                </a:cubicBezTo>
                <a:cubicBezTo>
                  <a:pt x="4356726" y="699928"/>
                  <a:pt x="4352312" y="715704"/>
                  <a:pt x="4343688" y="729728"/>
                </a:cubicBezTo>
                <a:cubicBezTo>
                  <a:pt x="4335064" y="743752"/>
                  <a:pt x="4323459" y="754887"/>
                  <a:pt x="4308874" y="763131"/>
                </a:cubicBezTo>
                <a:cubicBezTo>
                  <a:pt x="4294288" y="771376"/>
                  <a:pt x="4277951" y="775593"/>
                  <a:pt x="4259861" y="775783"/>
                </a:cubicBezTo>
                <a:cubicBezTo>
                  <a:pt x="4233410" y="775194"/>
                  <a:pt x="4211463" y="766951"/>
                  <a:pt x="4194022" y="751054"/>
                </a:cubicBezTo>
                <a:cubicBezTo>
                  <a:pt x="4176581" y="735158"/>
                  <a:pt x="4167536" y="715140"/>
                  <a:pt x="4166888" y="691000"/>
                </a:cubicBezTo>
                <a:lnTo>
                  <a:pt x="4191053" y="691000"/>
                </a:lnTo>
                <a:cubicBezTo>
                  <a:pt x="4191514" y="709235"/>
                  <a:pt x="4198169" y="724270"/>
                  <a:pt x="4211020" y="736105"/>
                </a:cubicBezTo>
                <a:cubicBezTo>
                  <a:pt x="4223870" y="747940"/>
                  <a:pt x="4240151" y="754066"/>
                  <a:pt x="4259861" y="754485"/>
                </a:cubicBezTo>
                <a:cubicBezTo>
                  <a:pt x="4280639" y="753981"/>
                  <a:pt x="4297858" y="747001"/>
                  <a:pt x="4311519" y="733545"/>
                </a:cubicBezTo>
                <a:cubicBezTo>
                  <a:pt x="4325180" y="720089"/>
                  <a:pt x="4332262" y="703177"/>
                  <a:pt x="4332766" y="682809"/>
                </a:cubicBezTo>
                <a:cubicBezTo>
                  <a:pt x="4332271" y="663508"/>
                  <a:pt x="4325274" y="647534"/>
                  <a:pt x="4311775" y="634889"/>
                </a:cubicBezTo>
                <a:cubicBezTo>
                  <a:pt x="4298276" y="622243"/>
                  <a:pt x="4281245" y="615690"/>
                  <a:pt x="4260681" y="615229"/>
                </a:cubicBezTo>
                <a:lnTo>
                  <a:pt x="4241840" y="615229"/>
                </a:lnTo>
                <a:lnTo>
                  <a:pt x="4223819" y="599665"/>
                </a:lnTo>
                <a:lnTo>
                  <a:pt x="4315154" y="500138"/>
                </a:lnTo>
                <a:lnTo>
                  <a:pt x="4180404" y="500138"/>
                </a:lnTo>
                <a:close/>
                <a:moveTo>
                  <a:pt x="2462361" y="464973"/>
                </a:moveTo>
                <a:lnTo>
                  <a:pt x="2479430" y="464973"/>
                </a:lnTo>
                <a:lnTo>
                  <a:pt x="2479430" y="492404"/>
                </a:lnTo>
                <a:cubicBezTo>
                  <a:pt x="2479309" y="497548"/>
                  <a:pt x="2480084" y="502882"/>
                  <a:pt x="2481754" y="508406"/>
                </a:cubicBezTo>
                <a:cubicBezTo>
                  <a:pt x="2483424" y="513931"/>
                  <a:pt x="2486714" y="519875"/>
                  <a:pt x="2491622" y="526237"/>
                </a:cubicBezTo>
                <a:lnTo>
                  <a:pt x="2533380" y="579882"/>
                </a:lnTo>
                <a:lnTo>
                  <a:pt x="2519969" y="590245"/>
                </a:lnTo>
                <a:lnTo>
                  <a:pt x="2478821" y="536600"/>
                </a:lnTo>
                <a:cubicBezTo>
                  <a:pt x="2475722" y="532638"/>
                  <a:pt x="2473080" y="528676"/>
                  <a:pt x="2470896" y="524713"/>
                </a:cubicBezTo>
                <a:cubicBezTo>
                  <a:pt x="2469067" y="528676"/>
                  <a:pt x="2466629" y="532638"/>
                  <a:pt x="2463581" y="536600"/>
                </a:cubicBezTo>
                <a:lnTo>
                  <a:pt x="2422128" y="590245"/>
                </a:lnTo>
                <a:lnTo>
                  <a:pt x="2408716" y="579882"/>
                </a:lnTo>
                <a:lnTo>
                  <a:pt x="2450169" y="526237"/>
                </a:lnTo>
                <a:cubicBezTo>
                  <a:pt x="2454945" y="519856"/>
                  <a:pt x="2458196" y="513874"/>
                  <a:pt x="2459923" y="508292"/>
                </a:cubicBezTo>
                <a:cubicBezTo>
                  <a:pt x="2461650" y="502711"/>
                  <a:pt x="2462463" y="497415"/>
                  <a:pt x="2462361" y="492404"/>
                </a:cubicBezTo>
                <a:close/>
                <a:moveTo>
                  <a:pt x="4443103" y="462458"/>
                </a:moveTo>
                <a:lnTo>
                  <a:pt x="4667141" y="462458"/>
                </a:lnTo>
                <a:lnTo>
                  <a:pt x="4667141" y="484165"/>
                </a:lnTo>
                <a:lnTo>
                  <a:pt x="4467678" y="484165"/>
                </a:lnTo>
                <a:lnTo>
                  <a:pt x="4467678" y="550926"/>
                </a:lnTo>
                <a:lnTo>
                  <a:pt x="4667141" y="550926"/>
                </a:lnTo>
                <a:lnTo>
                  <a:pt x="4667141" y="571814"/>
                </a:lnTo>
                <a:lnTo>
                  <a:pt x="4443103" y="571814"/>
                </a:lnTo>
                <a:close/>
                <a:moveTo>
                  <a:pt x="2584281" y="458267"/>
                </a:moveTo>
                <a:lnTo>
                  <a:pt x="2602874" y="458267"/>
                </a:lnTo>
                <a:lnTo>
                  <a:pt x="2602874" y="529590"/>
                </a:lnTo>
                <a:lnTo>
                  <a:pt x="2643717" y="529590"/>
                </a:lnTo>
                <a:lnTo>
                  <a:pt x="2643717" y="545440"/>
                </a:lnTo>
                <a:lnTo>
                  <a:pt x="2602874" y="545440"/>
                </a:lnTo>
                <a:lnTo>
                  <a:pt x="2602874" y="608838"/>
                </a:lnTo>
                <a:lnTo>
                  <a:pt x="2584281" y="608838"/>
                </a:lnTo>
                <a:close/>
                <a:moveTo>
                  <a:pt x="2346918" y="458267"/>
                </a:moveTo>
                <a:lnTo>
                  <a:pt x="2364901" y="458267"/>
                </a:lnTo>
                <a:lnTo>
                  <a:pt x="2364901" y="713994"/>
                </a:lnTo>
                <a:lnTo>
                  <a:pt x="2346918" y="713994"/>
                </a:lnTo>
                <a:lnTo>
                  <a:pt x="2346918" y="582016"/>
                </a:lnTo>
                <a:lnTo>
                  <a:pt x="2304246" y="582016"/>
                </a:lnTo>
                <a:lnTo>
                  <a:pt x="2304246" y="699668"/>
                </a:lnTo>
                <a:lnTo>
                  <a:pt x="2286568" y="699668"/>
                </a:lnTo>
                <a:lnTo>
                  <a:pt x="2286568" y="464668"/>
                </a:lnTo>
                <a:lnTo>
                  <a:pt x="2304246" y="464668"/>
                </a:lnTo>
                <a:lnTo>
                  <a:pt x="2304246" y="566166"/>
                </a:lnTo>
                <a:lnTo>
                  <a:pt x="2346918" y="566166"/>
                </a:lnTo>
                <a:close/>
                <a:moveTo>
                  <a:pt x="318963" y="432318"/>
                </a:moveTo>
                <a:lnTo>
                  <a:pt x="640480" y="432318"/>
                </a:lnTo>
                <a:lnTo>
                  <a:pt x="640480" y="452797"/>
                </a:lnTo>
                <a:lnTo>
                  <a:pt x="318963" y="452797"/>
                </a:lnTo>
                <a:close/>
                <a:moveTo>
                  <a:pt x="189890" y="301254"/>
                </a:moveTo>
                <a:cubicBezTo>
                  <a:pt x="215497" y="301697"/>
                  <a:pt x="236061" y="310025"/>
                  <a:pt x="251582" y="326238"/>
                </a:cubicBezTo>
                <a:cubicBezTo>
                  <a:pt x="267103" y="342450"/>
                  <a:pt x="275073" y="363885"/>
                  <a:pt x="275491" y="390541"/>
                </a:cubicBezTo>
                <a:cubicBezTo>
                  <a:pt x="274814" y="411189"/>
                  <a:pt x="266839" y="432512"/>
                  <a:pt x="251569" y="454511"/>
                </a:cubicBezTo>
                <a:cubicBezTo>
                  <a:pt x="236298" y="476509"/>
                  <a:pt x="217797" y="498166"/>
                  <a:pt x="196064" y="519481"/>
                </a:cubicBezTo>
                <a:cubicBezTo>
                  <a:pt x="174331" y="540797"/>
                  <a:pt x="153433" y="560755"/>
                  <a:pt x="133369" y="579355"/>
                </a:cubicBezTo>
                <a:lnTo>
                  <a:pt x="280816" y="579355"/>
                </a:lnTo>
                <a:lnTo>
                  <a:pt x="280816" y="600653"/>
                </a:lnTo>
                <a:lnTo>
                  <a:pt x="105927" y="600653"/>
                </a:lnTo>
                <a:lnTo>
                  <a:pt x="101831" y="579355"/>
                </a:lnTo>
                <a:cubicBezTo>
                  <a:pt x="116698" y="565013"/>
                  <a:pt x="132684" y="549745"/>
                  <a:pt x="149790" y="533553"/>
                </a:cubicBezTo>
                <a:cubicBezTo>
                  <a:pt x="166896" y="517361"/>
                  <a:pt x="183164" y="500903"/>
                  <a:pt x="198594" y="484180"/>
                </a:cubicBezTo>
                <a:cubicBezTo>
                  <a:pt x="214023" y="467457"/>
                  <a:pt x="226656" y="451127"/>
                  <a:pt x="236492" y="435191"/>
                </a:cubicBezTo>
                <a:cubicBezTo>
                  <a:pt x="246328" y="419255"/>
                  <a:pt x="251409" y="404372"/>
                  <a:pt x="251736" y="390541"/>
                </a:cubicBezTo>
                <a:cubicBezTo>
                  <a:pt x="251437" y="370131"/>
                  <a:pt x="245686" y="353713"/>
                  <a:pt x="234482" y="341290"/>
                </a:cubicBezTo>
                <a:cubicBezTo>
                  <a:pt x="223279" y="328866"/>
                  <a:pt x="208415" y="322483"/>
                  <a:pt x="189890" y="322142"/>
                </a:cubicBezTo>
                <a:cubicBezTo>
                  <a:pt x="176673" y="322372"/>
                  <a:pt x="164198" y="326826"/>
                  <a:pt x="152465" y="335504"/>
                </a:cubicBezTo>
                <a:cubicBezTo>
                  <a:pt x="140733" y="344182"/>
                  <a:pt x="131636" y="355701"/>
                  <a:pt x="125177" y="370062"/>
                </a:cubicBezTo>
                <a:lnTo>
                  <a:pt x="102651" y="360642"/>
                </a:lnTo>
                <a:cubicBezTo>
                  <a:pt x="110663" y="342936"/>
                  <a:pt x="122592" y="328687"/>
                  <a:pt x="138437" y="317893"/>
                </a:cubicBezTo>
                <a:cubicBezTo>
                  <a:pt x="154283" y="307099"/>
                  <a:pt x="171434" y="301552"/>
                  <a:pt x="189890" y="301254"/>
                </a:cubicBezTo>
                <a:close/>
                <a:moveTo>
                  <a:pt x="368522" y="289376"/>
                </a:moveTo>
                <a:lnTo>
                  <a:pt x="592559" y="289376"/>
                </a:lnTo>
                <a:lnTo>
                  <a:pt x="592559" y="311083"/>
                </a:lnTo>
                <a:lnTo>
                  <a:pt x="393096" y="311083"/>
                </a:lnTo>
                <a:lnTo>
                  <a:pt x="393096" y="377844"/>
                </a:lnTo>
                <a:lnTo>
                  <a:pt x="592559" y="377844"/>
                </a:lnTo>
                <a:lnTo>
                  <a:pt x="592559" y="398733"/>
                </a:lnTo>
                <a:lnTo>
                  <a:pt x="368522" y="398733"/>
                </a:lnTo>
                <a:close/>
                <a:moveTo>
                  <a:pt x="2467410" y="217894"/>
                </a:moveTo>
                <a:cubicBezTo>
                  <a:pt x="2448654" y="218244"/>
                  <a:pt x="2433534" y="223380"/>
                  <a:pt x="2422049" y="233304"/>
                </a:cubicBezTo>
                <a:cubicBezTo>
                  <a:pt x="2410564" y="243228"/>
                  <a:pt x="2404659" y="255839"/>
                  <a:pt x="2404335" y="271139"/>
                </a:cubicBezTo>
                <a:cubicBezTo>
                  <a:pt x="2404659" y="286455"/>
                  <a:pt x="2410564" y="299135"/>
                  <a:pt x="2422049" y="309178"/>
                </a:cubicBezTo>
                <a:cubicBezTo>
                  <a:pt x="2433534" y="319221"/>
                  <a:pt x="2448654" y="324426"/>
                  <a:pt x="2467410" y="324793"/>
                </a:cubicBezTo>
                <a:cubicBezTo>
                  <a:pt x="2485985" y="324426"/>
                  <a:pt x="2501054" y="319221"/>
                  <a:pt x="2512616" y="309178"/>
                </a:cubicBezTo>
                <a:cubicBezTo>
                  <a:pt x="2524178" y="299135"/>
                  <a:pt x="2530134" y="286455"/>
                  <a:pt x="2530484" y="271139"/>
                </a:cubicBezTo>
                <a:cubicBezTo>
                  <a:pt x="2530134" y="255839"/>
                  <a:pt x="2524178" y="243228"/>
                  <a:pt x="2512616" y="233304"/>
                </a:cubicBezTo>
                <a:cubicBezTo>
                  <a:pt x="2501054" y="223380"/>
                  <a:pt x="2485985" y="218244"/>
                  <a:pt x="2467410" y="217894"/>
                </a:cubicBezTo>
                <a:close/>
                <a:moveTo>
                  <a:pt x="2467410" y="194958"/>
                </a:moveTo>
                <a:cubicBezTo>
                  <a:pt x="2493409" y="195137"/>
                  <a:pt x="2514212" y="201844"/>
                  <a:pt x="2529819" y="215078"/>
                </a:cubicBezTo>
                <a:cubicBezTo>
                  <a:pt x="2545425" y="228312"/>
                  <a:pt x="2553429" y="246999"/>
                  <a:pt x="2553830" y="271139"/>
                </a:cubicBezTo>
                <a:cubicBezTo>
                  <a:pt x="2553429" y="293324"/>
                  <a:pt x="2545425" y="311516"/>
                  <a:pt x="2529819" y="325714"/>
                </a:cubicBezTo>
                <a:cubicBezTo>
                  <a:pt x="2514212" y="339913"/>
                  <a:pt x="2493409" y="347251"/>
                  <a:pt x="2467410" y="347729"/>
                </a:cubicBezTo>
                <a:cubicBezTo>
                  <a:pt x="2441589" y="347251"/>
                  <a:pt x="2420837" y="339913"/>
                  <a:pt x="2405154" y="325714"/>
                </a:cubicBezTo>
                <a:cubicBezTo>
                  <a:pt x="2389471" y="311516"/>
                  <a:pt x="2381416" y="293324"/>
                  <a:pt x="2380989" y="271139"/>
                </a:cubicBezTo>
                <a:cubicBezTo>
                  <a:pt x="2381416" y="246999"/>
                  <a:pt x="2389471" y="228312"/>
                  <a:pt x="2405154" y="215078"/>
                </a:cubicBezTo>
                <a:cubicBezTo>
                  <a:pt x="2420837" y="201844"/>
                  <a:pt x="2441589" y="195137"/>
                  <a:pt x="2467410" y="194958"/>
                </a:cubicBezTo>
                <a:close/>
                <a:moveTo>
                  <a:pt x="2306447" y="142942"/>
                </a:moveTo>
                <a:lnTo>
                  <a:pt x="2627963" y="142942"/>
                </a:lnTo>
                <a:lnTo>
                  <a:pt x="2627963" y="163420"/>
                </a:lnTo>
                <a:lnTo>
                  <a:pt x="2306447" y="163420"/>
                </a:lnTo>
                <a:close/>
                <a:moveTo>
                  <a:pt x="2229818" y="16383"/>
                </a:moveTo>
                <a:lnTo>
                  <a:pt x="2253983" y="16383"/>
                </a:lnTo>
                <a:lnTo>
                  <a:pt x="2253983" y="310867"/>
                </a:lnTo>
                <a:lnTo>
                  <a:pt x="2229818" y="310867"/>
                </a:lnTo>
                <a:lnTo>
                  <a:pt x="2229818" y="45872"/>
                </a:lnTo>
                <a:lnTo>
                  <a:pt x="2178212" y="86420"/>
                </a:lnTo>
                <a:lnTo>
                  <a:pt x="2162648" y="69218"/>
                </a:lnTo>
                <a:close/>
                <a:moveTo>
                  <a:pt x="2356005" y="0"/>
                </a:moveTo>
                <a:lnTo>
                  <a:pt x="2580043" y="0"/>
                </a:lnTo>
                <a:lnTo>
                  <a:pt x="2580043" y="21707"/>
                </a:lnTo>
                <a:lnTo>
                  <a:pt x="2380580" y="21707"/>
                </a:lnTo>
                <a:lnTo>
                  <a:pt x="2380580" y="88468"/>
                </a:lnTo>
                <a:lnTo>
                  <a:pt x="2580043" y="88468"/>
                </a:lnTo>
                <a:lnTo>
                  <a:pt x="2580043" y="109356"/>
                </a:lnTo>
                <a:lnTo>
                  <a:pt x="2356005" y="10935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2827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6" name="그룹 1255">
            <a:extLst>
              <a:ext uri="{FF2B5EF4-FFF2-40B4-BE49-F238E27FC236}">
                <a16:creationId xmlns:a16="http://schemas.microsoft.com/office/drawing/2014/main" id="{157603AD-15D8-CB38-90D8-77580D285708}"/>
              </a:ext>
            </a:extLst>
          </p:cNvPr>
          <p:cNvGrpSpPr/>
          <p:nvPr/>
        </p:nvGrpSpPr>
        <p:grpSpPr>
          <a:xfrm>
            <a:off x="4462892" y="3180338"/>
            <a:ext cx="3248192" cy="2083316"/>
            <a:chOff x="4462892" y="3180338"/>
            <a:chExt cx="3248192" cy="2083316"/>
          </a:xfrm>
        </p:grpSpPr>
        <p:grpSp>
          <p:nvGrpSpPr>
            <p:cNvPr id="1255" name="그룹 1254">
              <a:extLst>
                <a:ext uri="{FF2B5EF4-FFF2-40B4-BE49-F238E27FC236}">
                  <a16:creationId xmlns:a16="http://schemas.microsoft.com/office/drawing/2014/main" id="{F473DFA8-B75E-CBF2-6E24-EE0AD54825D8}"/>
                </a:ext>
              </a:extLst>
            </p:cNvPr>
            <p:cNvGrpSpPr/>
            <p:nvPr/>
          </p:nvGrpSpPr>
          <p:grpSpPr>
            <a:xfrm>
              <a:off x="6221404" y="3434338"/>
              <a:ext cx="1489680" cy="1829316"/>
              <a:chOff x="6221404" y="3434338"/>
              <a:chExt cx="1489680" cy="1829316"/>
            </a:xfrm>
          </p:grpSpPr>
          <p:sp>
            <p:nvSpPr>
              <p:cNvPr id="1194" name="평행 사변형 1193">
                <a:extLst>
                  <a:ext uri="{FF2B5EF4-FFF2-40B4-BE49-F238E27FC236}">
                    <a16:creationId xmlns:a16="http://schemas.microsoft.com/office/drawing/2014/main" id="{BEA0C59B-C9C7-F2A6-FA1C-23632E3B5CD8}"/>
                  </a:ext>
                </a:extLst>
              </p:cNvPr>
              <p:cNvSpPr/>
              <p:nvPr/>
            </p:nvSpPr>
            <p:spPr>
              <a:xfrm flipH="1">
                <a:off x="6221404" y="4272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6" name="직사각형 1195">
                <a:extLst>
                  <a:ext uri="{FF2B5EF4-FFF2-40B4-BE49-F238E27FC236}">
                    <a16:creationId xmlns:a16="http://schemas.microsoft.com/office/drawing/2014/main" id="{C2886A53-8573-4A9E-BFF2-3CD1E9BD3A0B}"/>
                  </a:ext>
                </a:extLst>
              </p:cNvPr>
              <p:cNvSpPr/>
              <p:nvPr/>
            </p:nvSpPr>
            <p:spPr>
              <a:xfrm flipH="1">
                <a:off x="6510325" y="4532438"/>
                <a:ext cx="1200759" cy="73121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E5860031-26F9-6612-7F53-C0FA68085505}"/>
                  </a:ext>
                </a:extLst>
              </p:cNvPr>
              <p:cNvGrpSpPr/>
              <p:nvPr/>
            </p:nvGrpSpPr>
            <p:grpSpPr>
              <a:xfrm>
                <a:off x="6439987" y="3434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E994CBD6-8630-2814-6DE8-05DF32602859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D2413650-C894-5E2E-53E2-5ABA552020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4" name="자유형: 도형 13">
                    <a:extLst>
                      <a:ext uri="{FF2B5EF4-FFF2-40B4-BE49-F238E27FC236}">
                        <a16:creationId xmlns:a16="http://schemas.microsoft.com/office/drawing/2014/main" id="{56FB4711-A6CD-A3E0-1316-48E1A85A276A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7" name="자유형: 도형 1136">
                    <a:extLst>
                      <a:ext uri="{FF2B5EF4-FFF2-40B4-BE49-F238E27FC236}">
                        <a16:creationId xmlns:a16="http://schemas.microsoft.com/office/drawing/2014/main" id="{EEF51FA3-3D37-5FB4-BDD1-30BE22397D1D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8" name="자유형: 도형 1137">
                    <a:extLst>
                      <a:ext uri="{FF2B5EF4-FFF2-40B4-BE49-F238E27FC236}">
                        <a16:creationId xmlns:a16="http://schemas.microsoft.com/office/drawing/2014/main" id="{DD7A37AE-9040-9831-D73E-4DC2005C046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9" name="자유형: 도형 1138">
                    <a:extLst>
                      <a:ext uri="{FF2B5EF4-FFF2-40B4-BE49-F238E27FC236}">
                        <a16:creationId xmlns:a16="http://schemas.microsoft.com/office/drawing/2014/main" id="{E08B9D11-03F4-1169-821D-026FA943D59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3" name="자유형: 도형 1172">
                    <a:extLst>
                      <a:ext uri="{FF2B5EF4-FFF2-40B4-BE49-F238E27FC236}">
                        <a16:creationId xmlns:a16="http://schemas.microsoft.com/office/drawing/2014/main" id="{9F83C23A-C91E-5876-8A02-3EC3BDA35754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chemeClr val="bg2">
                      <a:lumMod val="2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4" name="자유형: 도형 1173">
                    <a:extLst>
                      <a:ext uri="{FF2B5EF4-FFF2-40B4-BE49-F238E27FC236}">
                        <a16:creationId xmlns:a16="http://schemas.microsoft.com/office/drawing/2014/main" id="{E9F88D94-19B9-DA92-6D98-C0BA7CA027CA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5" name="자유형: 도형 1174">
                    <a:extLst>
                      <a:ext uri="{FF2B5EF4-FFF2-40B4-BE49-F238E27FC236}">
                        <a16:creationId xmlns:a16="http://schemas.microsoft.com/office/drawing/2014/main" id="{0D3232B4-A0C9-4CD9-4969-EC26EED17300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6" name="자유형: 도형 1175">
                    <a:extLst>
                      <a:ext uri="{FF2B5EF4-FFF2-40B4-BE49-F238E27FC236}">
                        <a16:creationId xmlns:a16="http://schemas.microsoft.com/office/drawing/2014/main" id="{658CFE72-7344-961F-A8D4-81B24000B1D0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7" name="자유형: 도형 1176">
                    <a:extLst>
                      <a:ext uri="{FF2B5EF4-FFF2-40B4-BE49-F238E27FC236}">
                        <a16:creationId xmlns:a16="http://schemas.microsoft.com/office/drawing/2014/main" id="{A7685D54-BECC-094F-4DE2-B52AA855C68E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8" name="자유형: 도형 1177">
                    <a:extLst>
                      <a:ext uri="{FF2B5EF4-FFF2-40B4-BE49-F238E27FC236}">
                        <a16:creationId xmlns:a16="http://schemas.microsoft.com/office/drawing/2014/main" id="{0BB58921-E219-7460-FA09-57E6A9884EDC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chemeClr val="bg2">
                      <a:lumMod val="1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9" name="자유형: 도형 1178">
                    <a:extLst>
                      <a:ext uri="{FF2B5EF4-FFF2-40B4-BE49-F238E27FC236}">
                        <a16:creationId xmlns:a16="http://schemas.microsoft.com/office/drawing/2014/main" id="{37BDD6E1-B1FE-906D-CCA6-9B2B81847A8A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0" name="자유형: 도형 1179">
                    <a:extLst>
                      <a:ext uri="{FF2B5EF4-FFF2-40B4-BE49-F238E27FC236}">
                        <a16:creationId xmlns:a16="http://schemas.microsoft.com/office/drawing/2014/main" id="{A3A5C24A-3E52-4D44-7085-6351D154AC41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181" name="그룹 1180">
                    <a:extLst>
                      <a:ext uri="{FF2B5EF4-FFF2-40B4-BE49-F238E27FC236}">
                        <a16:creationId xmlns:a16="http://schemas.microsoft.com/office/drawing/2014/main" id="{86484862-5E7C-4A2A-FF88-E086A5730A98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596EEE14-30F8-226A-67AD-2EC94A29CA6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08E0BB3F-65E8-4E59-8BAC-0CD4792D9EB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6DC56B3F-E555-2F22-CA7B-4FF293DBBFD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3980E7E0-3B3E-2E71-3F68-7310BD713BAD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A7D52001-EFC1-D11A-3468-8E8BBFB810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3B383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13A80861-EE42-CE79-7B95-FCD7265C1F8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181717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BF5F077F-92D4-C5E6-1536-C5A6FB2FE0C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E9EAEB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06410AE-C24C-3B55-8B78-0C0475D42AD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82" name="자유형: 도형 1181">
                    <a:extLst>
                      <a:ext uri="{FF2B5EF4-FFF2-40B4-BE49-F238E27FC236}">
                        <a16:creationId xmlns:a16="http://schemas.microsoft.com/office/drawing/2014/main" id="{526748C4-AF22-8395-D2EF-D252CBE1B906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3" name="자유형: 도형 1182">
                    <a:extLst>
                      <a:ext uri="{FF2B5EF4-FFF2-40B4-BE49-F238E27FC236}">
                        <a16:creationId xmlns:a16="http://schemas.microsoft.com/office/drawing/2014/main" id="{3291D3B4-E36F-FD71-4413-9A4B2333B1D8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4" name="자유형: 도형 1183">
                    <a:extLst>
                      <a:ext uri="{FF2B5EF4-FFF2-40B4-BE49-F238E27FC236}">
                        <a16:creationId xmlns:a16="http://schemas.microsoft.com/office/drawing/2014/main" id="{BF72D7EF-BE65-2BBA-02B7-427DD0267561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254" name="그룹 1253">
              <a:extLst>
                <a:ext uri="{FF2B5EF4-FFF2-40B4-BE49-F238E27FC236}">
                  <a16:creationId xmlns:a16="http://schemas.microsoft.com/office/drawing/2014/main" id="{AB7759C3-576D-8C19-B313-56E200E428D4}"/>
                </a:ext>
              </a:extLst>
            </p:cNvPr>
            <p:cNvGrpSpPr/>
            <p:nvPr/>
          </p:nvGrpSpPr>
          <p:grpSpPr>
            <a:xfrm>
              <a:off x="4462892" y="3180338"/>
              <a:ext cx="1489680" cy="1829316"/>
              <a:chOff x="4462892" y="3180338"/>
              <a:chExt cx="1489680" cy="1829316"/>
            </a:xfrm>
          </p:grpSpPr>
          <p:sp>
            <p:nvSpPr>
              <p:cNvPr id="1236" name="직사각형 1235">
                <a:extLst>
                  <a:ext uri="{FF2B5EF4-FFF2-40B4-BE49-F238E27FC236}">
                    <a16:creationId xmlns:a16="http://schemas.microsoft.com/office/drawing/2014/main" id="{F586C982-7B1F-E6EE-A3F3-2496EBDA7DB2}"/>
                  </a:ext>
                </a:extLst>
              </p:cNvPr>
              <p:cNvSpPr/>
              <p:nvPr/>
            </p:nvSpPr>
            <p:spPr>
              <a:xfrm>
                <a:off x="4462893" y="4278438"/>
                <a:ext cx="1200759" cy="731216"/>
              </a:xfrm>
              <a:prstGeom prst="rect">
                <a:avLst/>
              </a:prstGeom>
              <a:solidFill>
                <a:srgbClr val="24A8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sp>
            <p:nvSpPr>
              <p:cNvPr id="1235" name="평행 사변형 1234">
                <a:extLst>
                  <a:ext uri="{FF2B5EF4-FFF2-40B4-BE49-F238E27FC236}">
                    <a16:creationId xmlns:a16="http://schemas.microsoft.com/office/drawing/2014/main" id="{8F179CAA-F07F-7804-1F80-015E62F672ED}"/>
                  </a:ext>
                </a:extLst>
              </p:cNvPr>
              <p:cNvSpPr/>
              <p:nvPr/>
            </p:nvSpPr>
            <p:spPr>
              <a:xfrm>
                <a:off x="4462892" y="4018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rgbClr val="29BDA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00" name="그룹 1199">
                <a:extLst>
                  <a:ext uri="{FF2B5EF4-FFF2-40B4-BE49-F238E27FC236}">
                    <a16:creationId xmlns:a16="http://schemas.microsoft.com/office/drawing/2014/main" id="{B5FFBC04-1DE6-288D-BC84-03A596DE8ADB}"/>
                  </a:ext>
                </a:extLst>
              </p:cNvPr>
              <p:cNvGrpSpPr/>
              <p:nvPr/>
            </p:nvGrpSpPr>
            <p:grpSpPr>
              <a:xfrm>
                <a:off x="4681475" y="3180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1207" name="타원 1206">
                  <a:extLst>
                    <a:ext uri="{FF2B5EF4-FFF2-40B4-BE49-F238E27FC236}">
                      <a16:creationId xmlns:a16="http://schemas.microsoft.com/office/drawing/2014/main" id="{B2582115-429D-09FF-E659-9929983D561B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08" name="그룹 1207">
                  <a:extLst>
                    <a:ext uri="{FF2B5EF4-FFF2-40B4-BE49-F238E27FC236}">
                      <a16:creationId xmlns:a16="http://schemas.microsoft.com/office/drawing/2014/main" id="{678EB32F-EED5-36DC-B0E5-7593ABAEC4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210" name="자유형: 도형 1209">
                    <a:extLst>
                      <a:ext uri="{FF2B5EF4-FFF2-40B4-BE49-F238E27FC236}">
                        <a16:creationId xmlns:a16="http://schemas.microsoft.com/office/drawing/2014/main" id="{FF601DBC-DCE2-BADE-D0A7-B7B446A8F436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1" name="자유형: 도형 1210">
                    <a:extLst>
                      <a:ext uri="{FF2B5EF4-FFF2-40B4-BE49-F238E27FC236}">
                        <a16:creationId xmlns:a16="http://schemas.microsoft.com/office/drawing/2014/main" id="{CD97E190-41BA-7562-2E50-D98ED831C936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2" name="자유형: 도형 1211">
                    <a:extLst>
                      <a:ext uri="{FF2B5EF4-FFF2-40B4-BE49-F238E27FC236}">
                        <a16:creationId xmlns:a16="http://schemas.microsoft.com/office/drawing/2014/main" id="{0E84F4FC-DEE1-6080-04E0-0ED09DD3EB2D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3" name="자유형: 도형 1212">
                    <a:extLst>
                      <a:ext uri="{FF2B5EF4-FFF2-40B4-BE49-F238E27FC236}">
                        <a16:creationId xmlns:a16="http://schemas.microsoft.com/office/drawing/2014/main" id="{D15A7EE2-EE36-490A-038D-307EF00B7FA3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4" name="자유형: 도형 1213">
                    <a:extLst>
                      <a:ext uri="{FF2B5EF4-FFF2-40B4-BE49-F238E27FC236}">
                        <a16:creationId xmlns:a16="http://schemas.microsoft.com/office/drawing/2014/main" id="{E29610DC-9C27-0899-DECA-31584F386562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5" name="자유형: 도형 1214">
                    <a:extLst>
                      <a:ext uri="{FF2B5EF4-FFF2-40B4-BE49-F238E27FC236}">
                        <a16:creationId xmlns:a16="http://schemas.microsoft.com/office/drawing/2014/main" id="{735B966E-C4F8-7B00-06DD-F05EDB56D956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7" name="자유형: 도형 1216">
                    <a:extLst>
                      <a:ext uri="{FF2B5EF4-FFF2-40B4-BE49-F238E27FC236}">
                        <a16:creationId xmlns:a16="http://schemas.microsoft.com/office/drawing/2014/main" id="{3D6B765B-4351-1A1D-A2DC-BFCF40F6E021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8" name="자유형: 도형 1217">
                    <a:extLst>
                      <a:ext uri="{FF2B5EF4-FFF2-40B4-BE49-F238E27FC236}">
                        <a16:creationId xmlns:a16="http://schemas.microsoft.com/office/drawing/2014/main" id="{F33C23F0-6F13-FA70-E68C-3E1DDD943F99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9" name="자유형: 도형 1218">
                    <a:extLst>
                      <a:ext uri="{FF2B5EF4-FFF2-40B4-BE49-F238E27FC236}">
                        <a16:creationId xmlns:a16="http://schemas.microsoft.com/office/drawing/2014/main" id="{E292DA83-EBF4-744C-42EC-551616459A38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0" name="자유형: 도형 1219">
                    <a:extLst>
                      <a:ext uri="{FF2B5EF4-FFF2-40B4-BE49-F238E27FC236}">
                        <a16:creationId xmlns:a16="http://schemas.microsoft.com/office/drawing/2014/main" id="{7FB56F79-F25F-6B36-3F45-DAD9CB05CAC2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1" name="자유형: 도형 1220">
                    <a:extLst>
                      <a:ext uri="{FF2B5EF4-FFF2-40B4-BE49-F238E27FC236}">
                        <a16:creationId xmlns:a16="http://schemas.microsoft.com/office/drawing/2014/main" id="{D9648D8D-DC29-1B1C-F349-762B5062D76E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2" name="자유형: 도형 1221">
                    <a:extLst>
                      <a:ext uri="{FF2B5EF4-FFF2-40B4-BE49-F238E27FC236}">
                        <a16:creationId xmlns:a16="http://schemas.microsoft.com/office/drawing/2014/main" id="{EF979655-FD89-989F-5884-7A52A4E29BAD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223" name="그룹 1222">
                    <a:extLst>
                      <a:ext uri="{FF2B5EF4-FFF2-40B4-BE49-F238E27FC236}">
                        <a16:creationId xmlns:a16="http://schemas.microsoft.com/office/drawing/2014/main" id="{B610DE1C-CBF7-6039-911F-F9D08B682AEF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BB05B617-79D7-BEAC-0272-A1E83162393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B9C35CBF-CE61-B218-D415-C292BAF7C8EA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228B6321-2090-7987-7E7C-B40DE8C627D6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57039174-E474-9057-156F-AD7B6F6EF83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0DF2A822-9280-A3A4-C37F-B0A725405DD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29BDA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D7DC8390-CFDB-3E43-A86F-4A3EE8E05F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24A892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EB369D9D-D7B1-717D-3EDD-E3AA709FCD0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A6ECE0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B0968A84-29B7-1D08-EDF1-DC285870BAE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224" name="자유형: 도형 1223">
                    <a:extLst>
                      <a:ext uri="{FF2B5EF4-FFF2-40B4-BE49-F238E27FC236}">
                        <a16:creationId xmlns:a16="http://schemas.microsoft.com/office/drawing/2014/main" id="{ECED36F1-A1F1-D7BD-DF79-D5A2FE179821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5" name="자유형: 도형 1224">
                    <a:extLst>
                      <a:ext uri="{FF2B5EF4-FFF2-40B4-BE49-F238E27FC236}">
                        <a16:creationId xmlns:a16="http://schemas.microsoft.com/office/drawing/2014/main" id="{6F452A2D-D20E-9B43-1FB9-304E057E7DB2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6" name="자유형: 도형 1225">
                    <a:extLst>
                      <a:ext uri="{FF2B5EF4-FFF2-40B4-BE49-F238E27FC236}">
                        <a16:creationId xmlns:a16="http://schemas.microsoft.com/office/drawing/2014/main" id="{CE0C5FCF-CE3D-A896-32E0-ADA6746589E5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1252" name="자유형: 도형 1251">
              <a:extLst>
                <a:ext uri="{FF2B5EF4-FFF2-40B4-BE49-F238E27FC236}">
                  <a16:creationId xmlns:a16="http://schemas.microsoft.com/office/drawing/2014/main" id="{70140BCC-4838-8A68-F83C-FF134DB06979}"/>
                </a:ext>
              </a:extLst>
            </p:cNvPr>
            <p:cNvSpPr/>
            <p:nvPr/>
          </p:nvSpPr>
          <p:spPr>
            <a:xfrm>
              <a:off x="4565734" y="4362639"/>
              <a:ext cx="3046576" cy="618084"/>
            </a:xfrm>
            <a:custGeom>
              <a:avLst/>
              <a:gdLst/>
              <a:ahLst/>
              <a:cxnLst/>
              <a:rect l="l" t="t" r="r" b="b"/>
              <a:pathLst>
                <a:path w="3046576" h="618084">
                  <a:moveTo>
                    <a:pt x="2855714" y="570383"/>
                  </a:moveTo>
                  <a:cubicBezTo>
                    <a:pt x="2849345" y="570484"/>
                    <a:pt x="2844176" y="572338"/>
                    <a:pt x="2840207" y="575945"/>
                  </a:cubicBezTo>
                  <a:cubicBezTo>
                    <a:pt x="2836238" y="579552"/>
                    <a:pt x="2834193" y="584302"/>
                    <a:pt x="2834073" y="590195"/>
                  </a:cubicBezTo>
                  <a:cubicBezTo>
                    <a:pt x="2834193" y="596081"/>
                    <a:pt x="2836238" y="600805"/>
                    <a:pt x="2840207" y="604368"/>
                  </a:cubicBezTo>
                  <a:cubicBezTo>
                    <a:pt x="2844176" y="607930"/>
                    <a:pt x="2849345" y="609759"/>
                    <a:pt x="2855714" y="609854"/>
                  </a:cubicBezTo>
                  <a:cubicBezTo>
                    <a:pt x="2862156" y="609759"/>
                    <a:pt x="2867369" y="607930"/>
                    <a:pt x="2871354" y="604368"/>
                  </a:cubicBezTo>
                  <a:cubicBezTo>
                    <a:pt x="2875338" y="600805"/>
                    <a:pt x="2877389" y="596081"/>
                    <a:pt x="2877507" y="590195"/>
                  </a:cubicBezTo>
                  <a:cubicBezTo>
                    <a:pt x="2877389" y="584302"/>
                    <a:pt x="2875338" y="579552"/>
                    <a:pt x="2871354" y="575945"/>
                  </a:cubicBezTo>
                  <a:cubicBezTo>
                    <a:pt x="2867369" y="572338"/>
                    <a:pt x="2862156" y="570484"/>
                    <a:pt x="2855714" y="570383"/>
                  </a:cubicBezTo>
                  <a:close/>
                  <a:moveTo>
                    <a:pt x="2855714" y="562305"/>
                  </a:moveTo>
                  <a:cubicBezTo>
                    <a:pt x="2864858" y="562439"/>
                    <a:pt x="2872211" y="565030"/>
                    <a:pt x="2877774" y="570078"/>
                  </a:cubicBezTo>
                  <a:cubicBezTo>
                    <a:pt x="2883336" y="575126"/>
                    <a:pt x="2886194" y="581832"/>
                    <a:pt x="2886346" y="590195"/>
                  </a:cubicBezTo>
                  <a:cubicBezTo>
                    <a:pt x="2886194" y="598558"/>
                    <a:pt x="2883336" y="605263"/>
                    <a:pt x="2877774" y="610311"/>
                  </a:cubicBezTo>
                  <a:cubicBezTo>
                    <a:pt x="2872211" y="615360"/>
                    <a:pt x="2864858" y="617950"/>
                    <a:pt x="2855714" y="618084"/>
                  </a:cubicBezTo>
                  <a:cubicBezTo>
                    <a:pt x="2846576" y="617950"/>
                    <a:pt x="2839248" y="615360"/>
                    <a:pt x="2833730" y="610311"/>
                  </a:cubicBezTo>
                  <a:cubicBezTo>
                    <a:pt x="2828212" y="605263"/>
                    <a:pt x="2825380" y="598558"/>
                    <a:pt x="2825234" y="590195"/>
                  </a:cubicBezTo>
                  <a:cubicBezTo>
                    <a:pt x="2825380" y="581832"/>
                    <a:pt x="2828212" y="575126"/>
                    <a:pt x="2833730" y="570078"/>
                  </a:cubicBezTo>
                  <a:cubicBezTo>
                    <a:pt x="2839248" y="565030"/>
                    <a:pt x="2846576" y="562439"/>
                    <a:pt x="2855714" y="562305"/>
                  </a:cubicBezTo>
                  <a:close/>
                  <a:moveTo>
                    <a:pt x="2933133" y="495402"/>
                  </a:moveTo>
                  <a:lnTo>
                    <a:pt x="2992569" y="495402"/>
                  </a:lnTo>
                  <a:lnTo>
                    <a:pt x="2992569" y="537617"/>
                  </a:lnTo>
                  <a:lnTo>
                    <a:pt x="2942734" y="537617"/>
                  </a:lnTo>
                  <a:lnTo>
                    <a:pt x="2942734" y="566877"/>
                  </a:lnTo>
                  <a:lnTo>
                    <a:pt x="2998208" y="566877"/>
                  </a:lnTo>
                  <a:lnTo>
                    <a:pt x="2998208" y="574650"/>
                  </a:lnTo>
                  <a:lnTo>
                    <a:pt x="2933590" y="574650"/>
                  </a:lnTo>
                  <a:lnTo>
                    <a:pt x="2933590" y="529692"/>
                  </a:lnTo>
                  <a:lnTo>
                    <a:pt x="2983425" y="529692"/>
                  </a:lnTo>
                  <a:lnTo>
                    <a:pt x="2983425" y="503022"/>
                  </a:lnTo>
                  <a:lnTo>
                    <a:pt x="2933133" y="503022"/>
                  </a:lnTo>
                  <a:close/>
                  <a:moveTo>
                    <a:pt x="2799630" y="491135"/>
                  </a:moveTo>
                  <a:lnTo>
                    <a:pt x="2860590" y="491135"/>
                  </a:lnTo>
                  <a:lnTo>
                    <a:pt x="2860590" y="498755"/>
                  </a:lnTo>
                  <a:lnTo>
                    <a:pt x="2834987" y="498755"/>
                  </a:lnTo>
                  <a:lnTo>
                    <a:pt x="2834987" y="503479"/>
                  </a:lnTo>
                  <a:cubicBezTo>
                    <a:pt x="2834930" y="505829"/>
                    <a:pt x="2835311" y="508330"/>
                    <a:pt x="2836130" y="510985"/>
                  </a:cubicBezTo>
                  <a:cubicBezTo>
                    <a:pt x="2836949" y="513639"/>
                    <a:pt x="2838550" y="516522"/>
                    <a:pt x="2840931" y="519633"/>
                  </a:cubicBezTo>
                  <a:lnTo>
                    <a:pt x="2861657" y="545999"/>
                  </a:lnTo>
                  <a:lnTo>
                    <a:pt x="2855256" y="551180"/>
                  </a:lnTo>
                  <a:lnTo>
                    <a:pt x="2834530" y="524815"/>
                  </a:lnTo>
                  <a:cubicBezTo>
                    <a:pt x="2833762" y="523824"/>
                    <a:pt x="2833050" y="522834"/>
                    <a:pt x="2832396" y="521843"/>
                  </a:cubicBezTo>
                  <a:cubicBezTo>
                    <a:pt x="2831742" y="520853"/>
                    <a:pt x="2831184" y="519862"/>
                    <a:pt x="2830720" y="518871"/>
                  </a:cubicBezTo>
                  <a:cubicBezTo>
                    <a:pt x="2829628" y="520853"/>
                    <a:pt x="2828307" y="522834"/>
                    <a:pt x="2826758" y="524815"/>
                  </a:cubicBezTo>
                  <a:lnTo>
                    <a:pt x="2806336" y="551180"/>
                  </a:lnTo>
                  <a:lnTo>
                    <a:pt x="2799630" y="545999"/>
                  </a:lnTo>
                  <a:lnTo>
                    <a:pt x="2820357" y="519633"/>
                  </a:lnTo>
                  <a:cubicBezTo>
                    <a:pt x="2822738" y="516589"/>
                    <a:pt x="2824338" y="513725"/>
                    <a:pt x="2825157" y="511042"/>
                  </a:cubicBezTo>
                  <a:cubicBezTo>
                    <a:pt x="2825977" y="508359"/>
                    <a:pt x="2826358" y="505838"/>
                    <a:pt x="2826300" y="503479"/>
                  </a:cubicBezTo>
                  <a:lnTo>
                    <a:pt x="2826300" y="498755"/>
                  </a:lnTo>
                  <a:lnTo>
                    <a:pt x="2799630" y="498755"/>
                  </a:lnTo>
                  <a:close/>
                  <a:moveTo>
                    <a:pt x="2885736" y="484277"/>
                  </a:moveTo>
                  <a:lnTo>
                    <a:pt x="2895033" y="484277"/>
                  </a:lnTo>
                  <a:lnTo>
                    <a:pt x="2895033" y="519329"/>
                  </a:lnTo>
                  <a:lnTo>
                    <a:pt x="2915454" y="519329"/>
                  </a:lnTo>
                  <a:lnTo>
                    <a:pt x="2915454" y="526949"/>
                  </a:lnTo>
                  <a:lnTo>
                    <a:pt x="2895033" y="526949"/>
                  </a:lnTo>
                  <a:lnTo>
                    <a:pt x="2895033" y="562001"/>
                  </a:lnTo>
                  <a:lnTo>
                    <a:pt x="2885736" y="562001"/>
                  </a:lnTo>
                  <a:close/>
                  <a:moveTo>
                    <a:pt x="3025030" y="484124"/>
                  </a:moveTo>
                  <a:lnTo>
                    <a:pt x="3034174" y="484124"/>
                  </a:lnTo>
                  <a:lnTo>
                    <a:pt x="3034174" y="612293"/>
                  </a:lnTo>
                  <a:lnTo>
                    <a:pt x="3025030" y="612293"/>
                  </a:lnTo>
                  <a:lnTo>
                    <a:pt x="3025030" y="550723"/>
                  </a:lnTo>
                  <a:lnTo>
                    <a:pt x="2997750" y="550723"/>
                  </a:lnTo>
                  <a:lnTo>
                    <a:pt x="2997750" y="543103"/>
                  </a:lnTo>
                  <a:lnTo>
                    <a:pt x="3025030" y="543103"/>
                  </a:lnTo>
                  <a:lnTo>
                    <a:pt x="3025030" y="521919"/>
                  </a:lnTo>
                  <a:lnTo>
                    <a:pt x="2998817" y="521919"/>
                  </a:lnTo>
                  <a:lnTo>
                    <a:pt x="2998817" y="514147"/>
                  </a:lnTo>
                  <a:lnTo>
                    <a:pt x="3025030" y="514147"/>
                  </a:lnTo>
                  <a:close/>
                  <a:moveTo>
                    <a:pt x="2968166" y="360414"/>
                  </a:moveTo>
                  <a:cubicBezTo>
                    <a:pt x="2959006" y="360584"/>
                    <a:pt x="2951622" y="363093"/>
                    <a:pt x="2946013" y="367939"/>
                  </a:cubicBezTo>
                  <a:cubicBezTo>
                    <a:pt x="2940404" y="372786"/>
                    <a:pt x="2937520" y="378945"/>
                    <a:pt x="2937362" y="386417"/>
                  </a:cubicBezTo>
                  <a:cubicBezTo>
                    <a:pt x="2937520" y="393897"/>
                    <a:pt x="2940404" y="400089"/>
                    <a:pt x="2946013" y="404994"/>
                  </a:cubicBezTo>
                  <a:cubicBezTo>
                    <a:pt x="2951622" y="409899"/>
                    <a:pt x="2959006" y="412441"/>
                    <a:pt x="2968166" y="412620"/>
                  </a:cubicBezTo>
                  <a:cubicBezTo>
                    <a:pt x="2977238" y="412441"/>
                    <a:pt x="2984597" y="409899"/>
                    <a:pt x="2990244" y="404994"/>
                  </a:cubicBezTo>
                  <a:cubicBezTo>
                    <a:pt x="2995890" y="400089"/>
                    <a:pt x="2998799" y="393897"/>
                    <a:pt x="2998970" y="386417"/>
                  </a:cubicBezTo>
                  <a:cubicBezTo>
                    <a:pt x="2998799" y="378945"/>
                    <a:pt x="2995890" y="372786"/>
                    <a:pt x="2990244" y="367939"/>
                  </a:cubicBezTo>
                  <a:cubicBezTo>
                    <a:pt x="2984597" y="363093"/>
                    <a:pt x="2977238" y="360584"/>
                    <a:pt x="2968166" y="360414"/>
                  </a:cubicBezTo>
                  <a:close/>
                  <a:moveTo>
                    <a:pt x="2968166" y="349212"/>
                  </a:moveTo>
                  <a:cubicBezTo>
                    <a:pt x="2980863" y="349300"/>
                    <a:pt x="2991023" y="352575"/>
                    <a:pt x="2998645" y="359038"/>
                  </a:cubicBezTo>
                  <a:cubicBezTo>
                    <a:pt x="3006266" y="365502"/>
                    <a:pt x="3010175" y="374628"/>
                    <a:pt x="3010371" y="386417"/>
                  </a:cubicBezTo>
                  <a:cubicBezTo>
                    <a:pt x="3010175" y="397251"/>
                    <a:pt x="3006266" y="406136"/>
                    <a:pt x="2998645" y="413070"/>
                  </a:cubicBezTo>
                  <a:cubicBezTo>
                    <a:pt x="2991023" y="420004"/>
                    <a:pt x="2980863" y="423588"/>
                    <a:pt x="2968166" y="423821"/>
                  </a:cubicBezTo>
                  <a:cubicBezTo>
                    <a:pt x="2955556" y="423588"/>
                    <a:pt x="2945421" y="420004"/>
                    <a:pt x="2937762" y="413070"/>
                  </a:cubicBezTo>
                  <a:cubicBezTo>
                    <a:pt x="2930103" y="406136"/>
                    <a:pt x="2926169" y="397251"/>
                    <a:pt x="2925960" y="386417"/>
                  </a:cubicBezTo>
                  <a:cubicBezTo>
                    <a:pt x="2926169" y="374628"/>
                    <a:pt x="2930103" y="365502"/>
                    <a:pt x="2937762" y="359038"/>
                  </a:cubicBezTo>
                  <a:cubicBezTo>
                    <a:pt x="2945421" y="352575"/>
                    <a:pt x="2955556" y="349300"/>
                    <a:pt x="2968166" y="349212"/>
                  </a:cubicBezTo>
                  <a:close/>
                  <a:moveTo>
                    <a:pt x="2889556" y="323809"/>
                  </a:moveTo>
                  <a:lnTo>
                    <a:pt x="3046576" y="323809"/>
                  </a:lnTo>
                  <a:lnTo>
                    <a:pt x="3046576" y="333810"/>
                  </a:lnTo>
                  <a:lnTo>
                    <a:pt x="2889556" y="333810"/>
                  </a:lnTo>
                  <a:close/>
                  <a:moveTo>
                    <a:pt x="2792858" y="261601"/>
                  </a:moveTo>
                  <a:lnTo>
                    <a:pt x="2862467" y="261601"/>
                  </a:lnTo>
                  <a:lnTo>
                    <a:pt x="2862467" y="272003"/>
                  </a:lnTo>
                  <a:lnTo>
                    <a:pt x="2804060" y="272003"/>
                  </a:lnTo>
                  <a:lnTo>
                    <a:pt x="2801059" y="320609"/>
                  </a:lnTo>
                  <a:cubicBezTo>
                    <a:pt x="2804910" y="318183"/>
                    <a:pt x="2809010" y="316283"/>
                    <a:pt x="2813361" y="314908"/>
                  </a:cubicBezTo>
                  <a:cubicBezTo>
                    <a:pt x="2817711" y="313533"/>
                    <a:pt x="2822012" y="312833"/>
                    <a:pt x="2826262" y="312808"/>
                  </a:cubicBezTo>
                  <a:cubicBezTo>
                    <a:pt x="2840506" y="313041"/>
                    <a:pt x="2851974" y="317425"/>
                    <a:pt x="2860667" y="325959"/>
                  </a:cubicBezTo>
                  <a:cubicBezTo>
                    <a:pt x="2869359" y="334494"/>
                    <a:pt x="2873827" y="345778"/>
                    <a:pt x="2874068" y="359813"/>
                  </a:cubicBezTo>
                  <a:cubicBezTo>
                    <a:pt x="2873827" y="374153"/>
                    <a:pt x="2869359" y="385679"/>
                    <a:pt x="2860667" y="394393"/>
                  </a:cubicBezTo>
                  <a:cubicBezTo>
                    <a:pt x="2851974" y="403106"/>
                    <a:pt x="2840506" y="407582"/>
                    <a:pt x="2826262" y="407819"/>
                  </a:cubicBezTo>
                  <a:cubicBezTo>
                    <a:pt x="2815148" y="407632"/>
                    <a:pt x="2805522" y="404307"/>
                    <a:pt x="2797384" y="397843"/>
                  </a:cubicBezTo>
                  <a:cubicBezTo>
                    <a:pt x="2789245" y="391380"/>
                    <a:pt x="2783870" y="382904"/>
                    <a:pt x="2781257" y="372415"/>
                  </a:cubicBezTo>
                  <a:lnTo>
                    <a:pt x="2792458" y="369815"/>
                  </a:lnTo>
                  <a:cubicBezTo>
                    <a:pt x="2794417" y="377853"/>
                    <a:pt x="2798451" y="384329"/>
                    <a:pt x="2804560" y="389242"/>
                  </a:cubicBezTo>
                  <a:cubicBezTo>
                    <a:pt x="2810669" y="394155"/>
                    <a:pt x="2817903" y="396681"/>
                    <a:pt x="2826262" y="396818"/>
                  </a:cubicBezTo>
                  <a:cubicBezTo>
                    <a:pt x="2837039" y="396626"/>
                    <a:pt x="2845690" y="393159"/>
                    <a:pt x="2852216" y="386417"/>
                  </a:cubicBezTo>
                  <a:cubicBezTo>
                    <a:pt x="2858741" y="379674"/>
                    <a:pt x="2862092" y="370807"/>
                    <a:pt x="2862267" y="359813"/>
                  </a:cubicBezTo>
                  <a:cubicBezTo>
                    <a:pt x="2862092" y="349133"/>
                    <a:pt x="2858741" y="340540"/>
                    <a:pt x="2852216" y="334035"/>
                  </a:cubicBezTo>
                  <a:cubicBezTo>
                    <a:pt x="2845690" y="327530"/>
                    <a:pt x="2837039" y="324188"/>
                    <a:pt x="2826262" y="324009"/>
                  </a:cubicBezTo>
                  <a:cubicBezTo>
                    <a:pt x="2821533" y="324076"/>
                    <a:pt x="2816790" y="325242"/>
                    <a:pt x="2812036" y="327509"/>
                  </a:cubicBezTo>
                  <a:cubicBezTo>
                    <a:pt x="2807281" y="329776"/>
                    <a:pt x="2803289" y="332743"/>
                    <a:pt x="2800059" y="336411"/>
                  </a:cubicBezTo>
                  <a:lnTo>
                    <a:pt x="2788458" y="334010"/>
                  </a:lnTo>
                  <a:close/>
                  <a:moveTo>
                    <a:pt x="2913759" y="254000"/>
                  </a:moveTo>
                  <a:lnTo>
                    <a:pt x="3023173" y="254000"/>
                  </a:lnTo>
                  <a:lnTo>
                    <a:pt x="3023173" y="264602"/>
                  </a:lnTo>
                  <a:lnTo>
                    <a:pt x="2925760" y="264602"/>
                  </a:lnTo>
                  <a:lnTo>
                    <a:pt x="2925760" y="297206"/>
                  </a:lnTo>
                  <a:lnTo>
                    <a:pt x="3023173" y="297206"/>
                  </a:lnTo>
                  <a:lnTo>
                    <a:pt x="3023173" y="307407"/>
                  </a:lnTo>
                  <a:lnTo>
                    <a:pt x="2913759" y="307407"/>
                  </a:lnTo>
                  <a:close/>
                  <a:moveTo>
                    <a:pt x="398707" y="116358"/>
                  </a:moveTo>
                  <a:cubicBezTo>
                    <a:pt x="392338" y="116459"/>
                    <a:pt x="387169" y="118313"/>
                    <a:pt x="383200" y="121920"/>
                  </a:cubicBezTo>
                  <a:cubicBezTo>
                    <a:pt x="379231" y="125527"/>
                    <a:pt x="377186" y="130277"/>
                    <a:pt x="377066" y="136170"/>
                  </a:cubicBezTo>
                  <a:cubicBezTo>
                    <a:pt x="377186" y="142056"/>
                    <a:pt x="379231" y="146780"/>
                    <a:pt x="383200" y="150343"/>
                  </a:cubicBezTo>
                  <a:cubicBezTo>
                    <a:pt x="387169" y="153905"/>
                    <a:pt x="392338" y="155734"/>
                    <a:pt x="398707" y="155829"/>
                  </a:cubicBezTo>
                  <a:cubicBezTo>
                    <a:pt x="405149" y="155734"/>
                    <a:pt x="410362" y="153905"/>
                    <a:pt x="414347" y="150343"/>
                  </a:cubicBezTo>
                  <a:cubicBezTo>
                    <a:pt x="418331" y="146780"/>
                    <a:pt x="420382" y="142056"/>
                    <a:pt x="420500" y="136170"/>
                  </a:cubicBezTo>
                  <a:cubicBezTo>
                    <a:pt x="420382" y="130277"/>
                    <a:pt x="418331" y="125527"/>
                    <a:pt x="414347" y="121920"/>
                  </a:cubicBezTo>
                  <a:cubicBezTo>
                    <a:pt x="410362" y="118313"/>
                    <a:pt x="405149" y="116459"/>
                    <a:pt x="398707" y="116358"/>
                  </a:cubicBezTo>
                  <a:close/>
                  <a:moveTo>
                    <a:pt x="398707" y="108280"/>
                  </a:moveTo>
                  <a:cubicBezTo>
                    <a:pt x="407851" y="108414"/>
                    <a:pt x="415204" y="111005"/>
                    <a:pt x="420767" y="116053"/>
                  </a:cubicBezTo>
                  <a:cubicBezTo>
                    <a:pt x="426329" y="121101"/>
                    <a:pt x="429187" y="127807"/>
                    <a:pt x="429339" y="136170"/>
                  </a:cubicBezTo>
                  <a:cubicBezTo>
                    <a:pt x="429187" y="144533"/>
                    <a:pt x="426329" y="151238"/>
                    <a:pt x="420767" y="156286"/>
                  </a:cubicBezTo>
                  <a:cubicBezTo>
                    <a:pt x="415204" y="161335"/>
                    <a:pt x="407851" y="163925"/>
                    <a:pt x="398707" y="164059"/>
                  </a:cubicBezTo>
                  <a:cubicBezTo>
                    <a:pt x="389569" y="163925"/>
                    <a:pt x="382241" y="161335"/>
                    <a:pt x="376723" y="156286"/>
                  </a:cubicBezTo>
                  <a:cubicBezTo>
                    <a:pt x="371205" y="151238"/>
                    <a:pt x="368373" y="144533"/>
                    <a:pt x="368227" y="136170"/>
                  </a:cubicBezTo>
                  <a:cubicBezTo>
                    <a:pt x="368373" y="127807"/>
                    <a:pt x="371205" y="121101"/>
                    <a:pt x="376723" y="116053"/>
                  </a:cubicBezTo>
                  <a:cubicBezTo>
                    <a:pt x="382241" y="111005"/>
                    <a:pt x="389569" y="108414"/>
                    <a:pt x="398707" y="108280"/>
                  </a:cubicBezTo>
                  <a:close/>
                  <a:moveTo>
                    <a:pt x="196834" y="106414"/>
                  </a:moveTo>
                  <a:cubicBezTo>
                    <a:pt x="187674" y="106584"/>
                    <a:pt x="180290" y="109093"/>
                    <a:pt x="174681" y="113939"/>
                  </a:cubicBezTo>
                  <a:cubicBezTo>
                    <a:pt x="169072" y="118786"/>
                    <a:pt x="166188" y="124945"/>
                    <a:pt x="166030" y="132417"/>
                  </a:cubicBezTo>
                  <a:cubicBezTo>
                    <a:pt x="166188" y="139897"/>
                    <a:pt x="169072" y="146089"/>
                    <a:pt x="174681" y="150994"/>
                  </a:cubicBezTo>
                  <a:cubicBezTo>
                    <a:pt x="180290" y="155899"/>
                    <a:pt x="187674" y="158441"/>
                    <a:pt x="196834" y="158620"/>
                  </a:cubicBezTo>
                  <a:cubicBezTo>
                    <a:pt x="205906" y="158441"/>
                    <a:pt x="213265" y="155899"/>
                    <a:pt x="218912" y="150994"/>
                  </a:cubicBezTo>
                  <a:cubicBezTo>
                    <a:pt x="224558" y="146089"/>
                    <a:pt x="227467" y="139897"/>
                    <a:pt x="227638" y="132417"/>
                  </a:cubicBezTo>
                  <a:cubicBezTo>
                    <a:pt x="227467" y="124945"/>
                    <a:pt x="224558" y="118786"/>
                    <a:pt x="218912" y="113939"/>
                  </a:cubicBezTo>
                  <a:cubicBezTo>
                    <a:pt x="213265" y="109093"/>
                    <a:pt x="205906" y="106584"/>
                    <a:pt x="196834" y="106414"/>
                  </a:cubicBezTo>
                  <a:close/>
                  <a:moveTo>
                    <a:pt x="196834" y="95212"/>
                  </a:moveTo>
                  <a:cubicBezTo>
                    <a:pt x="209531" y="95300"/>
                    <a:pt x="219691" y="98575"/>
                    <a:pt x="227313" y="105038"/>
                  </a:cubicBezTo>
                  <a:cubicBezTo>
                    <a:pt x="234934" y="111502"/>
                    <a:pt x="238843" y="120628"/>
                    <a:pt x="239039" y="132417"/>
                  </a:cubicBezTo>
                  <a:cubicBezTo>
                    <a:pt x="238843" y="143251"/>
                    <a:pt x="234934" y="152136"/>
                    <a:pt x="227313" y="159070"/>
                  </a:cubicBezTo>
                  <a:cubicBezTo>
                    <a:pt x="219691" y="166004"/>
                    <a:pt x="209531" y="169588"/>
                    <a:pt x="196834" y="169821"/>
                  </a:cubicBezTo>
                  <a:cubicBezTo>
                    <a:pt x="184224" y="169588"/>
                    <a:pt x="174089" y="166004"/>
                    <a:pt x="166430" y="159070"/>
                  </a:cubicBezTo>
                  <a:cubicBezTo>
                    <a:pt x="158771" y="152136"/>
                    <a:pt x="154837" y="143251"/>
                    <a:pt x="154629" y="132417"/>
                  </a:cubicBezTo>
                  <a:cubicBezTo>
                    <a:pt x="154837" y="120628"/>
                    <a:pt x="158771" y="111502"/>
                    <a:pt x="166430" y="105038"/>
                  </a:cubicBezTo>
                  <a:cubicBezTo>
                    <a:pt x="174089" y="98575"/>
                    <a:pt x="184224" y="95300"/>
                    <a:pt x="196834" y="95212"/>
                  </a:cubicBezTo>
                  <a:close/>
                  <a:moveTo>
                    <a:pt x="118224" y="69809"/>
                  </a:moveTo>
                  <a:lnTo>
                    <a:pt x="275244" y="69809"/>
                  </a:lnTo>
                  <a:lnTo>
                    <a:pt x="275244" y="79810"/>
                  </a:lnTo>
                  <a:lnTo>
                    <a:pt x="118224" y="79810"/>
                  </a:lnTo>
                  <a:close/>
                  <a:moveTo>
                    <a:pt x="476126" y="41377"/>
                  </a:moveTo>
                  <a:lnTo>
                    <a:pt x="535562" y="41377"/>
                  </a:lnTo>
                  <a:lnTo>
                    <a:pt x="535562" y="83592"/>
                  </a:lnTo>
                  <a:lnTo>
                    <a:pt x="485727" y="83592"/>
                  </a:lnTo>
                  <a:lnTo>
                    <a:pt x="485727" y="112852"/>
                  </a:lnTo>
                  <a:lnTo>
                    <a:pt x="541201" y="112852"/>
                  </a:lnTo>
                  <a:lnTo>
                    <a:pt x="541201" y="120625"/>
                  </a:lnTo>
                  <a:lnTo>
                    <a:pt x="476583" y="120625"/>
                  </a:lnTo>
                  <a:lnTo>
                    <a:pt x="476583" y="75667"/>
                  </a:lnTo>
                  <a:lnTo>
                    <a:pt x="526418" y="75667"/>
                  </a:lnTo>
                  <a:lnTo>
                    <a:pt x="526418" y="48997"/>
                  </a:lnTo>
                  <a:lnTo>
                    <a:pt x="476126" y="48997"/>
                  </a:lnTo>
                  <a:close/>
                  <a:moveTo>
                    <a:pt x="342623" y="37110"/>
                  </a:moveTo>
                  <a:lnTo>
                    <a:pt x="403583" y="37110"/>
                  </a:lnTo>
                  <a:lnTo>
                    <a:pt x="403583" y="44730"/>
                  </a:lnTo>
                  <a:lnTo>
                    <a:pt x="377980" y="44730"/>
                  </a:lnTo>
                  <a:lnTo>
                    <a:pt x="377980" y="49454"/>
                  </a:lnTo>
                  <a:cubicBezTo>
                    <a:pt x="377923" y="51804"/>
                    <a:pt x="378304" y="54305"/>
                    <a:pt x="379123" y="56960"/>
                  </a:cubicBezTo>
                  <a:cubicBezTo>
                    <a:pt x="379942" y="59614"/>
                    <a:pt x="381543" y="62497"/>
                    <a:pt x="383924" y="65608"/>
                  </a:cubicBezTo>
                  <a:lnTo>
                    <a:pt x="404650" y="91974"/>
                  </a:lnTo>
                  <a:lnTo>
                    <a:pt x="398249" y="97155"/>
                  </a:lnTo>
                  <a:lnTo>
                    <a:pt x="377523" y="70790"/>
                  </a:lnTo>
                  <a:cubicBezTo>
                    <a:pt x="376755" y="69799"/>
                    <a:pt x="376044" y="68809"/>
                    <a:pt x="375389" y="67818"/>
                  </a:cubicBezTo>
                  <a:cubicBezTo>
                    <a:pt x="374735" y="66828"/>
                    <a:pt x="374177" y="65837"/>
                    <a:pt x="373713" y="64846"/>
                  </a:cubicBezTo>
                  <a:cubicBezTo>
                    <a:pt x="372621" y="66828"/>
                    <a:pt x="371300" y="68809"/>
                    <a:pt x="369751" y="70790"/>
                  </a:cubicBezTo>
                  <a:lnTo>
                    <a:pt x="349329" y="97155"/>
                  </a:lnTo>
                  <a:lnTo>
                    <a:pt x="342623" y="91974"/>
                  </a:lnTo>
                  <a:lnTo>
                    <a:pt x="363350" y="65608"/>
                  </a:lnTo>
                  <a:cubicBezTo>
                    <a:pt x="365731" y="62564"/>
                    <a:pt x="367331" y="59700"/>
                    <a:pt x="368150" y="57017"/>
                  </a:cubicBezTo>
                  <a:cubicBezTo>
                    <a:pt x="368970" y="54334"/>
                    <a:pt x="369351" y="51813"/>
                    <a:pt x="369293" y="49454"/>
                  </a:cubicBezTo>
                  <a:lnTo>
                    <a:pt x="369293" y="44730"/>
                  </a:lnTo>
                  <a:lnTo>
                    <a:pt x="342623" y="44730"/>
                  </a:lnTo>
                  <a:close/>
                  <a:moveTo>
                    <a:pt x="428729" y="30252"/>
                  </a:moveTo>
                  <a:lnTo>
                    <a:pt x="438026" y="30252"/>
                  </a:lnTo>
                  <a:lnTo>
                    <a:pt x="438026" y="65304"/>
                  </a:lnTo>
                  <a:lnTo>
                    <a:pt x="458447" y="65304"/>
                  </a:lnTo>
                  <a:lnTo>
                    <a:pt x="458447" y="72924"/>
                  </a:lnTo>
                  <a:lnTo>
                    <a:pt x="438026" y="72924"/>
                  </a:lnTo>
                  <a:lnTo>
                    <a:pt x="438026" y="107976"/>
                  </a:lnTo>
                  <a:lnTo>
                    <a:pt x="428729" y="107976"/>
                  </a:lnTo>
                  <a:close/>
                  <a:moveTo>
                    <a:pt x="568023" y="30099"/>
                  </a:moveTo>
                  <a:lnTo>
                    <a:pt x="577167" y="30099"/>
                  </a:lnTo>
                  <a:lnTo>
                    <a:pt x="577167" y="158268"/>
                  </a:lnTo>
                  <a:lnTo>
                    <a:pt x="568023" y="158268"/>
                  </a:lnTo>
                  <a:lnTo>
                    <a:pt x="568023" y="96698"/>
                  </a:lnTo>
                  <a:lnTo>
                    <a:pt x="540743" y="96698"/>
                  </a:lnTo>
                  <a:lnTo>
                    <a:pt x="540743" y="89078"/>
                  </a:lnTo>
                  <a:lnTo>
                    <a:pt x="568023" y="89078"/>
                  </a:lnTo>
                  <a:lnTo>
                    <a:pt x="568023" y="67894"/>
                  </a:lnTo>
                  <a:lnTo>
                    <a:pt x="541810" y="67894"/>
                  </a:lnTo>
                  <a:lnTo>
                    <a:pt x="541810" y="60122"/>
                  </a:lnTo>
                  <a:lnTo>
                    <a:pt x="568023" y="60122"/>
                  </a:lnTo>
                  <a:close/>
                  <a:moveTo>
                    <a:pt x="61407" y="6401"/>
                  </a:moveTo>
                  <a:lnTo>
                    <a:pt x="71009" y="12602"/>
                  </a:lnTo>
                  <a:lnTo>
                    <a:pt x="14201" y="99413"/>
                  </a:lnTo>
                  <a:lnTo>
                    <a:pt x="65608" y="99413"/>
                  </a:lnTo>
                  <a:lnTo>
                    <a:pt x="65608" y="48206"/>
                  </a:lnTo>
                  <a:lnTo>
                    <a:pt x="77209" y="48206"/>
                  </a:lnTo>
                  <a:lnTo>
                    <a:pt x="77209" y="99413"/>
                  </a:lnTo>
                  <a:lnTo>
                    <a:pt x="99812" y="99413"/>
                  </a:lnTo>
                  <a:lnTo>
                    <a:pt x="99812" y="110014"/>
                  </a:lnTo>
                  <a:lnTo>
                    <a:pt x="77209" y="110014"/>
                  </a:lnTo>
                  <a:lnTo>
                    <a:pt x="77209" y="151819"/>
                  </a:lnTo>
                  <a:lnTo>
                    <a:pt x="65608" y="151819"/>
                  </a:lnTo>
                  <a:lnTo>
                    <a:pt x="65608" y="110014"/>
                  </a:lnTo>
                  <a:lnTo>
                    <a:pt x="2000" y="110014"/>
                  </a:lnTo>
                  <a:lnTo>
                    <a:pt x="0" y="99413"/>
                  </a:lnTo>
                  <a:close/>
                  <a:moveTo>
                    <a:pt x="142427" y="0"/>
                  </a:moveTo>
                  <a:lnTo>
                    <a:pt x="251841" y="0"/>
                  </a:lnTo>
                  <a:lnTo>
                    <a:pt x="251841" y="10602"/>
                  </a:lnTo>
                  <a:lnTo>
                    <a:pt x="154428" y="10602"/>
                  </a:lnTo>
                  <a:lnTo>
                    <a:pt x="154428" y="43206"/>
                  </a:lnTo>
                  <a:lnTo>
                    <a:pt x="251841" y="43206"/>
                  </a:lnTo>
                  <a:lnTo>
                    <a:pt x="251841" y="53407"/>
                  </a:lnTo>
                  <a:lnTo>
                    <a:pt x="142427" y="53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>
                <a:latin typeface="SUITE Light" pitchFamily="50" charset="-127"/>
                <a:ea typeface="SUITE Light" pitchFamily="50" charset="-127"/>
              </a:endParaRPr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896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1094" name="평행 사변형 1093">
            <a:extLst>
              <a:ext uri="{FF2B5EF4-FFF2-40B4-BE49-F238E27FC236}">
                <a16:creationId xmlns:a16="http://schemas.microsoft.com/office/drawing/2014/main" id="{E53B3555-8821-9EB2-8D6E-FA1A56E623A5}"/>
              </a:ext>
            </a:extLst>
          </p:cNvPr>
          <p:cNvSpPr/>
          <p:nvPr/>
        </p:nvSpPr>
        <p:spPr>
          <a:xfrm flipH="1">
            <a:off x="6727086" y="5131303"/>
            <a:ext cx="2425662" cy="442120"/>
          </a:xfrm>
          <a:prstGeom prst="parallelogram">
            <a:avLst>
              <a:gd name="adj" fmla="val 79578"/>
            </a:avLst>
          </a:prstGeom>
          <a:solidFill>
            <a:srgbClr val="CA684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직사각형 1094">
            <a:extLst>
              <a:ext uri="{FF2B5EF4-FFF2-40B4-BE49-F238E27FC236}">
                <a16:creationId xmlns:a16="http://schemas.microsoft.com/office/drawing/2014/main" id="{A4626BFF-9D91-9A2C-534B-56D76AD6ED44}"/>
              </a:ext>
            </a:extLst>
          </p:cNvPr>
          <p:cNvSpPr/>
          <p:nvPr/>
        </p:nvSpPr>
        <p:spPr>
          <a:xfrm>
            <a:off x="7113636" y="5573243"/>
            <a:ext cx="2039112" cy="894741"/>
          </a:xfrm>
          <a:prstGeom prst="rect">
            <a:avLst/>
          </a:prstGeom>
          <a:solidFill>
            <a:srgbClr val="974A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7" name="그룹 1066">
            <a:extLst>
              <a:ext uri="{FF2B5EF4-FFF2-40B4-BE49-F238E27FC236}">
                <a16:creationId xmlns:a16="http://schemas.microsoft.com/office/drawing/2014/main" id="{A9604211-72C1-30AA-FEE7-6DC3FDC5E5DD}"/>
              </a:ext>
            </a:extLst>
          </p:cNvPr>
          <p:cNvGrpSpPr/>
          <p:nvPr/>
        </p:nvGrpSpPr>
        <p:grpSpPr>
          <a:xfrm>
            <a:off x="7266501" y="3709723"/>
            <a:ext cx="1524165" cy="1726265"/>
            <a:chOff x="5333918" y="324576"/>
            <a:chExt cx="1524165" cy="1726265"/>
          </a:xfrm>
        </p:grpSpPr>
        <p:sp>
          <p:nvSpPr>
            <p:cNvPr id="1068" name="타원 1067">
              <a:extLst>
                <a:ext uri="{FF2B5EF4-FFF2-40B4-BE49-F238E27FC236}">
                  <a16:creationId xmlns:a16="http://schemas.microsoft.com/office/drawing/2014/main" id="{CB01BA6A-3E2B-EB1D-568A-02219EABB03E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9" name="그룹 1068">
              <a:extLst>
                <a:ext uri="{FF2B5EF4-FFF2-40B4-BE49-F238E27FC236}">
                  <a16:creationId xmlns:a16="http://schemas.microsoft.com/office/drawing/2014/main" id="{1AAB8A71-ACD6-6617-BEB3-B3CAAC6A2B9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070" name="자유형: 도형 1069">
                <a:extLst>
                  <a:ext uri="{FF2B5EF4-FFF2-40B4-BE49-F238E27FC236}">
                    <a16:creationId xmlns:a16="http://schemas.microsoft.com/office/drawing/2014/main" id="{E2580B90-3DB8-4A9B-68DF-D185F4AA2539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자유형: 도형 1070">
                <a:extLst>
                  <a:ext uri="{FF2B5EF4-FFF2-40B4-BE49-F238E27FC236}">
                    <a16:creationId xmlns:a16="http://schemas.microsoft.com/office/drawing/2014/main" id="{54CE305F-9587-E2FF-0E56-6AC0093C1430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자유형: 도형 1071">
                <a:extLst>
                  <a:ext uri="{FF2B5EF4-FFF2-40B4-BE49-F238E27FC236}">
                    <a16:creationId xmlns:a16="http://schemas.microsoft.com/office/drawing/2014/main" id="{4D162C08-AF41-9166-8DFA-69CDAE3C3F4F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자유형: 도형 1072">
                <a:extLst>
                  <a:ext uri="{FF2B5EF4-FFF2-40B4-BE49-F238E27FC236}">
                    <a16:creationId xmlns:a16="http://schemas.microsoft.com/office/drawing/2014/main" id="{13195A89-1007-90BB-972B-F64DF09879F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자유형: 도형 1073">
                <a:extLst>
                  <a:ext uri="{FF2B5EF4-FFF2-40B4-BE49-F238E27FC236}">
                    <a16:creationId xmlns:a16="http://schemas.microsoft.com/office/drawing/2014/main" id="{5E01EB49-20DB-AD48-BEAB-8558BADBF456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2A76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자유형: 도형 1074">
                <a:extLst>
                  <a:ext uri="{FF2B5EF4-FFF2-40B4-BE49-F238E27FC236}">
                    <a16:creationId xmlns:a16="http://schemas.microsoft.com/office/drawing/2014/main" id="{21C645FD-D84F-6C2A-BF8C-896A4795FC31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자유형: 도형 1075">
                <a:extLst>
                  <a:ext uri="{FF2B5EF4-FFF2-40B4-BE49-F238E27FC236}">
                    <a16:creationId xmlns:a16="http://schemas.microsoft.com/office/drawing/2014/main" id="{9CF32E6B-E51C-F1BF-7312-DCC1EF733CD0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자유형: 도형 1076">
                <a:extLst>
                  <a:ext uri="{FF2B5EF4-FFF2-40B4-BE49-F238E27FC236}">
                    <a16:creationId xmlns:a16="http://schemas.microsoft.com/office/drawing/2014/main" id="{F6BC81CD-DF8D-6C7A-498F-A1F90B2D71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자유형: 도형 1077">
                <a:extLst>
                  <a:ext uri="{FF2B5EF4-FFF2-40B4-BE49-F238E27FC236}">
                    <a16:creationId xmlns:a16="http://schemas.microsoft.com/office/drawing/2014/main" id="{DC3F40BC-FE66-3C6F-AE24-5328904256DA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자유형: 도형 1078">
                <a:extLst>
                  <a:ext uri="{FF2B5EF4-FFF2-40B4-BE49-F238E27FC236}">
                    <a16:creationId xmlns:a16="http://schemas.microsoft.com/office/drawing/2014/main" id="{11396549-68AD-0940-5ED1-D8853A67587F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자유형: 도형 1079">
                <a:extLst>
                  <a:ext uri="{FF2B5EF4-FFF2-40B4-BE49-F238E27FC236}">
                    <a16:creationId xmlns:a16="http://schemas.microsoft.com/office/drawing/2014/main" id="{9BCC6C82-D10F-3A18-1694-D6CD16F38251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자유형: 도형 1080">
                <a:extLst>
                  <a:ext uri="{FF2B5EF4-FFF2-40B4-BE49-F238E27FC236}">
                    <a16:creationId xmlns:a16="http://schemas.microsoft.com/office/drawing/2014/main" id="{F36D7CBE-3574-6112-7A47-38BE271B8D14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82" name="그룹 1081">
                <a:extLst>
                  <a:ext uri="{FF2B5EF4-FFF2-40B4-BE49-F238E27FC236}">
                    <a16:creationId xmlns:a16="http://schemas.microsoft.com/office/drawing/2014/main" id="{8CE3498A-4A74-AFC6-9583-88D477BD6B89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086" name="자유형: 도형 1085">
                  <a:extLst>
                    <a:ext uri="{FF2B5EF4-FFF2-40B4-BE49-F238E27FC236}">
                      <a16:creationId xmlns:a16="http://schemas.microsoft.com/office/drawing/2014/main" id="{DA74BF95-DECB-8B24-AA9A-17D1D810AD5E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7" name="자유형: 도형 1086">
                  <a:extLst>
                    <a:ext uri="{FF2B5EF4-FFF2-40B4-BE49-F238E27FC236}">
                      <a16:creationId xmlns:a16="http://schemas.microsoft.com/office/drawing/2014/main" id="{2165B159-0FB4-1189-2EF7-A709D0599FAD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8" name="자유형: 도형 1087">
                  <a:extLst>
                    <a:ext uri="{FF2B5EF4-FFF2-40B4-BE49-F238E27FC236}">
                      <a16:creationId xmlns:a16="http://schemas.microsoft.com/office/drawing/2014/main" id="{DF9F60CE-0ECF-7E87-7ED6-67BD586E7E2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9" name="자유형: 도형 1088">
                  <a:extLst>
                    <a:ext uri="{FF2B5EF4-FFF2-40B4-BE49-F238E27FC236}">
                      <a16:creationId xmlns:a16="http://schemas.microsoft.com/office/drawing/2014/main" id="{285A6432-AA30-FC72-C490-CB9281FC200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0" name="자유형: 도형 1089">
                  <a:extLst>
                    <a:ext uri="{FF2B5EF4-FFF2-40B4-BE49-F238E27FC236}">
                      <a16:creationId xmlns:a16="http://schemas.microsoft.com/office/drawing/2014/main" id="{26BB37D2-DB85-2DFC-980C-90BDFA889539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1" name="자유형: 도형 1090">
                  <a:extLst>
                    <a:ext uri="{FF2B5EF4-FFF2-40B4-BE49-F238E27FC236}">
                      <a16:creationId xmlns:a16="http://schemas.microsoft.com/office/drawing/2014/main" id="{33667F02-07B3-3B0C-4318-76C07B7E8393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2" name="자유형: 도형 1091">
                  <a:extLst>
                    <a:ext uri="{FF2B5EF4-FFF2-40B4-BE49-F238E27FC236}">
                      <a16:creationId xmlns:a16="http://schemas.microsoft.com/office/drawing/2014/main" id="{6746B3B8-26F8-A3E2-8FA5-60604E9386D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3" name="자유형: 도형 1092">
                  <a:extLst>
                    <a:ext uri="{FF2B5EF4-FFF2-40B4-BE49-F238E27FC236}">
                      <a16:creationId xmlns:a16="http://schemas.microsoft.com/office/drawing/2014/main" id="{2B687F2A-D41E-0ABE-D47A-B6CA02E684DB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B78575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3" name="자유형: 도형 1082">
                <a:extLst>
                  <a:ext uri="{FF2B5EF4-FFF2-40B4-BE49-F238E27FC236}">
                    <a16:creationId xmlns:a16="http://schemas.microsoft.com/office/drawing/2014/main" id="{69B1502E-4BD0-85C0-49C3-0CE6F5CE6F44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자유형: 도형 1083">
                <a:extLst>
                  <a:ext uri="{FF2B5EF4-FFF2-40B4-BE49-F238E27FC236}">
                    <a16:creationId xmlns:a16="http://schemas.microsoft.com/office/drawing/2014/main" id="{CF238C24-4A10-046C-FC7D-D19C05C246E6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자유형: 도형 1084">
                <a:extLst>
                  <a:ext uri="{FF2B5EF4-FFF2-40B4-BE49-F238E27FC236}">
                    <a16:creationId xmlns:a16="http://schemas.microsoft.com/office/drawing/2014/main" id="{582896AB-E006-47AC-FCFA-4B02C7345F22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25" name="평행 사변형 1124">
            <a:extLst>
              <a:ext uri="{FF2B5EF4-FFF2-40B4-BE49-F238E27FC236}">
                <a16:creationId xmlns:a16="http://schemas.microsoft.com/office/drawing/2014/main" id="{EA6D96DC-BCCB-4EEA-5B26-D00E4DA0B368}"/>
              </a:ext>
            </a:extLst>
          </p:cNvPr>
          <p:cNvSpPr/>
          <p:nvPr/>
        </p:nvSpPr>
        <p:spPr>
          <a:xfrm>
            <a:off x="3048474" y="4785140"/>
            <a:ext cx="2528045" cy="442120"/>
          </a:xfrm>
          <a:prstGeom prst="parallelogram">
            <a:avLst>
              <a:gd name="adj" fmla="val 79578"/>
            </a:avLst>
          </a:prstGeom>
          <a:solidFill>
            <a:srgbClr val="CBCCC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직사각형 1125">
            <a:extLst>
              <a:ext uri="{FF2B5EF4-FFF2-40B4-BE49-F238E27FC236}">
                <a16:creationId xmlns:a16="http://schemas.microsoft.com/office/drawing/2014/main" id="{C2EFDC07-FB0F-51FC-8B92-95BBC0D2B391}"/>
              </a:ext>
            </a:extLst>
          </p:cNvPr>
          <p:cNvSpPr/>
          <p:nvPr/>
        </p:nvSpPr>
        <p:spPr>
          <a:xfrm>
            <a:off x="3048475" y="5227080"/>
            <a:ext cx="2037734" cy="1240904"/>
          </a:xfrm>
          <a:prstGeom prst="rect">
            <a:avLst/>
          </a:prstGeom>
          <a:solidFill>
            <a:srgbClr val="B5B6B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98" name="그룹 1097">
            <a:extLst>
              <a:ext uri="{FF2B5EF4-FFF2-40B4-BE49-F238E27FC236}">
                <a16:creationId xmlns:a16="http://schemas.microsoft.com/office/drawing/2014/main" id="{C1137206-C092-6C22-2726-8F0F8C16B9F0}"/>
              </a:ext>
            </a:extLst>
          </p:cNvPr>
          <p:cNvGrpSpPr/>
          <p:nvPr/>
        </p:nvGrpSpPr>
        <p:grpSpPr>
          <a:xfrm>
            <a:off x="3419418" y="3363560"/>
            <a:ext cx="1524165" cy="1726265"/>
            <a:chOff x="5333918" y="324576"/>
            <a:chExt cx="1524165" cy="1726265"/>
          </a:xfrm>
        </p:grpSpPr>
        <p:sp>
          <p:nvSpPr>
            <p:cNvPr id="1099" name="타원 1098">
              <a:extLst>
                <a:ext uri="{FF2B5EF4-FFF2-40B4-BE49-F238E27FC236}">
                  <a16:creationId xmlns:a16="http://schemas.microsoft.com/office/drawing/2014/main" id="{D1068003-CA6D-CDFF-470A-18C4FAF6BA9B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0" name="그룹 1099">
              <a:extLst>
                <a:ext uri="{FF2B5EF4-FFF2-40B4-BE49-F238E27FC236}">
                  <a16:creationId xmlns:a16="http://schemas.microsoft.com/office/drawing/2014/main" id="{F19060C1-49C4-655D-FBAF-67E89E1EC4A2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101" name="자유형: 도형 1100">
                <a:extLst>
                  <a:ext uri="{FF2B5EF4-FFF2-40B4-BE49-F238E27FC236}">
                    <a16:creationId xmlns:a16="http://schemas.microsoft.com/office/drawing/2014/main" id="{9377ACC6-2FDB-C906-4835-5379AFAB292F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자유형: 도형 1101">
                <a:extLst>
                  <a:ext uri="{FF2B5EF4-FFF2-40B4-BE49-F238E27FC236}">
                    <a16:creationId xmlns:a16="http://schemas.microsoft.com/office/drawing/2014/main" id="{891E379D-ABD9-79AE-2660-2722FDDAB5E5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자유형: 도형 1102">
                <a:extLst>
                  <a:ext uri="{FF2B5EF4-FFF2-40B4-BE49-F238E27FC236}">
                    <a16:creationId xmlns:a16="http://schemas.microsoft.com/office/drawing/2014/main" id="{C6D981D8-7648-8A8A-1F3D-5B07B1ECBB4D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자유형: 도형 1103">
                <a:extLst>
                  <a:ext uri="{FF2B5EF4-FFF2-40B4-BE49-F238E27FC236}">
                    <a16:creationId xmlns:a16="http://schemas.microsoft.com/office/drawing/2014/main" id="{7DB251BF-B038-D4D9-8D81-DE7B569AF54D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자유형: 도형 1104">
                <a:extLst>
                  <a:ext uri="{FF2B5EF4-FFF2-40B4-BE49-F238E27FC236}">
                    <a16:creationId xmlns:a16="http://schemas.microsoft.com/office/drawing/2014/main" id="{CC348267-BE79-EDE7-DD84-88320C35C96C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DBDCD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자유형: 도형 1105">
                <a:extLst>
                  <a:ext uri="{FF2B5EF4-FFF2-40B4-BE49-F238E27FC236}">
                    <a16:creationId xmlns:a16="http://schemas.microsoft.com/office/drawing/2014/main" id="{9A569E74-775B-8FE8-E936-F2CB13C4E7AA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자유형: 도형 1106">
                <a:extLst>
                  <a:ext uri="{FF2B5EF4-FFF2-40B4-BE49-F238E27FC236}">
                    <a16:creationId xmlns:a16="http://schemas.microsoft.com/office/drawing/2014/main" id="{3F5B9A47-4C4D-83DE-C901-396C10ACADD5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자유형: 도형 1107">
                <a:extLst>
                  <a:ext uri="{FF2B5EF4-FFF2-40B4-BE49-F238E27FC236}">
                    <a16:creationId xmlns:a16="http://schemas.microsoft.com/office/drawing/2014/main" id="{A7AA85AE-0F02-1E54-AFE3-0D8D8A4AEC44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자유형: 도형 1108">
                <a:extLst>
                  <a:ext uri="{FF2B5EF4-FFF2-40B4-BE49-F238E27FC236}">
                    <a16:creationId xmlns:a16="http://schemas.microsoft.com/office/drawing/2014/main" id="{72C71F06-3313-E810-B684-1497756396A4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자유형: 도형 1109">
                <a:extLst>
                  <a:ext uri="{FF2B5EF4-FFF2-40B4-BE49-F238E27FC236}">
                    <a16:creationId xmlns:a16="http://schemas.microsoft.com/office/drawing/2014/main" id="{931C25E4-D47B-C3D2-76A5-F7955690D4FE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자유형: 도형 1110">
                <a:extLst>
                  <a:ext uri="{FF2B5EF4-FFF2-40B4-BE49-F238E27FC236}">
                    <a16:creationId xmlns:a16="http://schemas.microsoft.com/office/drawing/2014/main" id="{6B45FB20-9CF6-D879-5BA6-878528E54EB0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자유형: 도형 1111">
                <a:extLst>
                  <a:ext uri="{FF2B5EF4-FFF2-40B4-BE49-F238E27FC236}">
                    <a16:creationId xmlns:a16="http://schemas.microsoft.com/office/drawing/2014/main" id="{A0586B86-CC93-62ED-733D-E2028F70105C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13" name="그룹 1112">
                <a:extLst>
                  <a:ext uri="{FF2B5EF4-FFF2-40B4-BE49-F238E27FC236}">
                    <a16:creationId xmlns:a16="http://schemas.microsoft.com/office/drawing/2014/main" id="{AB8D1BEB-7447-C56D-1A07-4CE8DC1AC982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117" name="자유형: 도형 1116">
                  <a:extLst>
                    <a:ext uri="{FF2B5EF4-FFF2-40B4-BE49-F238E27FC236}">
                      <a16:creationId xmlns:a16="http://schemas.microsoft.com/office/drawing/2014/main" id="{3641F408-9954-7A9C-D390-416D14190AAD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8" name="자유형: 도형 1117">
                  <a:extLst>
                    <a:ext uri="{FF2B5EF4-FFF2-40B4-BE49-F238E27FC236}">
                      <a16:creationId xmlns:a16="http://schemas.microsoft.com/office/drawing/2014/main" id="{3B92122A-6862-4EC4-8A86-047300973856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9" name="자유형: 도형 1118">
                  <a:extLst>
                    <a:ext uri="{FF2B5EF4-FFF2-40B4-BE49-F238E27FC236}">
                      <a16:creationId xmlns:a16="http://schemas.microsoft.com/office/drawing/2014/main" id="{5958CD0E-9F1A-5915-BB68-D5067EFFE17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0" name="자유형: 도형 1119">
                  <a:extLst>
                    <a:ext uri="{FF2B5EF4-FFF2-40B4-BE49-F238E27FC236}">
                      <a16:creationId xmlns:a16="http://schemas.microsoft.com/office/drawing/2014/main" id="{01503ECC-E347-AA51-EF97-CBD57ACC589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1" name="자유형: 도형 1120">
                  <a:extLst>
                    <a:ext uri="{FF2B5EF4-FFF2-40B4-BE49-F238E27FC236}">
                      <a16:creationId xmlns:a16="http://schemas.microsoft.com/office/drawing/2014/main" id="{7FA3C69E-FFB9-3712-AF30-DE710DECFFA5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2" name="자유형: 도형 1121">
                  <a:extLst>
                    <a:ext uri="{FF2B5EF4-FFF2-40B4-BE49-F238E27FC236}">
                      <a16:creationId xmlns:a16="http://schemas.microsoft.com/office/drawing/2014/main" id="{FAE9847A-2D2B-0F1C-2F3D-8BEFD6EA36B9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3" name="자유형: 도형 1122">
                  <a:extLst>
                    <a:ext uri="{FF2B5EF4-FFF2-40B4-BE49-F238E27FC236}">
                      <a16:creationId xmlns:a16="http://schemas.microsoft.com/office/drawing/2014/main" id="{B1259259-B971-241B-319F-69E991C540B0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4" name="자유형: 도형 1123">
                  <a:extLst>
                    <a:ext uri="{FF2B5EF4-FFF2-40B4-BE49-F238E27FC236}">
                      <a16:creationId xmlns:a16="http://schemas.microsoft.com/office/drawing/2014/main" id="{BA5A14E2-B355-B815-4AF9-39D4D9E75E09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5B6369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14" name="자유형: 도형 1113">
                <a:extLst>
                  <a:ext uri="{FF2B5EF4-FFF2-40B4-BE49-F238E27FC236}">
                    <a16:creationId xmlns:a16="http://schemas.microsoft.com/office/drawing/2014/main" id="{AC28824B-D957-F368-F2DD-291B1B2B2161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자유형: 도형 1114">
                <a:extLst>
                  <a:ext uri="{FF2B5EF4-FFF2-40B4-BE49-F238E27FC236}">
                    <a16:creationId xmlns:a16="http://schemas.microsoft.com/office/drawing/2014/main" id="{C2A6B9A0-A45B-7508-7D75-F69F35F9BC65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자유형: 도형 1115">
                <a:extLst>
                  <a:ext uri="{FF2B5EF4-FFF2-40B4-BE49-F238E27FC236}">
                    <a16:creationId xmlns:a16="http://schemas.microsoft.com/office/drawing/2014/main" id="{0BFC54E8-49FC-708D-E93B-14845818C81F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9CA5AA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058" name="사다리꼴 1057">
            <a:extLst>
              <a:ext uri="{FF2B5EF4-FFF2-40B4-BE49-F238E27FC236}">
                <a16:creationId xmlns:a16="http://schemas.microsoft.com/office/drawing/2014/main" id="{1A0FD1E9-A564-A370-AC2B-9A624B9E6CD3}"/>
              </a:ext>
            </a:extLst>
          </p:cNvPr>
          <p:cNvSpPr/>
          <p:nvPr/>
        </p:nvSpPr>
        <p:spPr>
          <a:xfrm>
            <a:off x="5078757" y="4206388"/>
            <a:ext cx="2039112" cy="442120"/>
          </a:xfrm>
          <a:prstGeom prst="trapezoid">
            <a:avLst>
              <a:gd name="adj" fmla="val 62644"/>
            </a:avLst>
          </a:prstGeom>
          <a:solidFill>
            <a:srgbClr val="E49D1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직사각형 1059">
            <a:extLst>
              <a:ext uri="{FF2B5EF4-FFF2-40B4-BE49-F238E27FC236}">
                <a16:creationId xmlns:a16="http://schemas.microsoft.com/office/drawing/2014/main" id="{D888B73D-B8BA-D92A-8256-7476D24D940E}"/>
              </a:ext>
            </a:extLst>
          </p:cNvPr>
          <p:cNvSpPr/>
          <p:nvPr/>
        </p:nvSpPr>
        <p:spPr>
          <a:xfrm>
            <a:off x="5074131" y="4648328"/>
            <a:ext cx="2039112" cy="1819656"/>
          </a:xfrm>
          <a:prstGeom prst="rect">
            <a:avLst/>
          </a:prstGeom>
          <a:solidFill>
            <a:srgbClr val="CE8D18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2" name="그룹 1061">
            <a:extLst>
              <a:ext uri="{FF2B5EF4-FFF2-40B4-BE49-F238E27FC236}">
                <a16:creationId xmlns:a16="http://schemas.microsoft.com/office/drawing/2014/main" id="{33DAA76A-3D0C-60FA-19EB-123526CCDADB}"/>
              </a:ext>
            </a:extLst>
          </p:cNvPr>
          <p:cNvGrpSpPr/>
          <p:nvPr/>
        </p:nvGrpSpPr>
        <p:grpSpPr>
          <a:xfrm>
            <a:off x="5333918" y="2784808"/>
            <a:ext cx="1524165" cy="1726265"/>
            <a:chOff x="5333918" y="324576"/>
            <a:chExt cx="1524165" cy="1726265"/>
          </a:xfrm>
        </p:grpSpPr>
        <p:sp>
          <p:nvSpPr>
            <p:cNvPr id="1061" name="타원 1060">
              <a:extLst>
                <a:ext uri="{FF2B5EF4-FFF2-40B4-BE49-F238E27FC236}">
                  <a16:creationId xmlns:a16="http://schemas.microsoft.com/office/drawing/2014/main" id="{D55C93B2-B879-22D5-987E-D9EE2AFAA43F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4DB71B57-2387-C34F-2447-BA6A89CDF253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E327FBB1-0E30-8717-672B-887D1E76A92A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73575355-BD66-5568-3880-F4F90FEAA6BC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4C053BF5-0747-5D50-9465-42408E9D3583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379FC275-014F-674E-C96C-1576AFD1058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644B3E80-A476-7760-61B0-89ED90EEC63D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94452E4C-AB87-A766-948E-437A081CC674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384F5B20-2F7F-56E1-53F4-D0FC74EB4157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F3A580C6-8E38-F846-01B9-CE79240BF5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2ED75ED8-16EE-2363-9E54-4D43D1872A2C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7C321F27-F7A7-E9C1-8762-318DE60FB38C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id="{1C3416CD-91AC-5A34-0333-353E1C8669A8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98631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475AEB50-DC76-0E19-D39A-8B572B3A9AEB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57" name="그룹 1056">
                <a:extLst>
                  <a:ext uri="{FF2B5EF4-FFF2-40B4-BE49-F238E27FC236}">
                    <a16:creationId xmlns:a16="http://schemas.microsoft.com/office/drawing/2014/main" id="{41BF4EF8-A6D2-E746-0CC2-2CBE8E794CB1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56" name="자유형: 도형 55">
                  <a:extLst>
                    <a:ext uri="{FF2B5EF4-FFF2-40B4-BE49-F238E27FC236}">
                      <a16:creationId xmlns:a16="http://schemas.microsoft.com/office/drawing/2014/main" id="{CFB505D1-554F-FEB9-381D-9AD51E455974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D7A58A16-CC77-8EAB-2030-0FC5FF508548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자유형: 도형 57">
                  <a:extLst>
                    <a:ext uri="{FF2B5EF4-FFF2-40B4-BE49-F238E27FC236}">
                      <a16:creationId xmlns:a16="http://schemas.microsoft.com/office/drawing/2014/main" id="{4C30F775-C1BF-7F4A-91BF-DCB867F55AF3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자유형: 도형 58">
                  <a:extLst>
                    <a:ext uri="{FF2B5EF4-FFF2-40B4-BE49-F238E27FC236}">
                      <a16:creationId xmlns:a16="http://schemas.microsoft.com/office/drawing/2014/main" id="{E48B2A35-E86C-239F-C1DD-F1DBE06370E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402054EC-2E16-BC31-BD1B-106CD9115E7F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963BA7E4-2262-DCD8-9994-AAD8523560C4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292AF2EB-29B0-CE21-247A-75037C174DE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7421F64F-9341-C285-159F-524AFF506D80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95653D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4" name="자유형: 도형 1023">
                <a:extLst>
                  <a:ext uri="{FF2B5EF4-FFF2-40B4-BE49-F238E27FC236}">
                    <a16:creationId xmlns:a16="http://schemas.microsoft.com/office/drawing/2014/main" id="{839555DF-8A13-B681-79B5-0709D9D03ECA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자유형: 도형 1024">
                <a:extLst>
                  <a:ext uri="{FF2B5EF4-FFF2-40B4-BE49-F238E27FC236}">
                    <a16:creationId xmlns:a16="http://schemas.microsoft.com/office/drawing/2014/main" id="{790CDDE2-90E3-2B29-CA5E-20CDD7BA8101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자유형: 도형 1026">
                <a:extLst>
                  <a:ext uri="{FF2B5EF4-FFF2-40B4-BE49-F238E27FC236}">
                    <a16:creationId xmlns:a16="http://schemas.microsoft.com/office/drawing/2014/main" id="{EDFEB797-8F57-DABC-1C74-CA32290CDC56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FAAB0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6176F5-B6AF-8045-8D69-2FA041CB7C9E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sp>
        <p:nvSpPr>
          <p:cNvPr id="207" name="자유형: 도형 206">
            <a:extLst>
              <a:ext uri="{FF2B5EF4-FFF2-40B4-BE49-F238E27FC236}">
                <a16:creationId xmlns:a16="http://schemas.microsoft.com/office/drawing/2014/main" id="{AD29248F-6C8E-46A0-9D7E-7E0A23A82CA1}"/>
              </a:ext>
            </a:extLst>
          </p:cNvPr>
          <p:cNvSpPr/>
          <p:nvPr/>
        </p:nvSpPr>
        <p:spPr>
          <a:xfrm>
            <a:off x="3801762" y="5210685"/>
            <a:ext cx="4613230" cy="1188339"/>
          </a:xfrm>
          <a:custGeom>
            <a:avLst/>
            <a:gdLst/>
            <a:ahLst/>
            <a:cxnLst/>
            <a:rect l="l" t="t" r="r" b="b"/>
            <a:pathLst>
              <a:path w="4613230" h="1188339">
                <a:moveTo>
                  <a:pt x="4204703" y="1092937"/>
                </a:moveTo>
                <a:cubicBezTo>
                  <a:pt x="4191965" y="1093140"/>
                  <a:pt x="4181627" y="1096848"/>
                  <a:pt x="4173690" y="1104062"/>
                </a:cubicBezTo>
                <a:cubicBezTo>
                  <a:pt x="4165752" y="1111275"/>
                  <a:pt x="4161663" y="1120775"/>
                  <a:pt x="4161421" y="1132561"/>
                </a:cubicBezTo>
                <a:cubicBezTo>
                  <a:pt x="4161663" y="1144333"/>
                  <a:pt x="4165752" y="1153782"/>
                  <a:pt x="4173690" y="1160907"/>
                </a:cubicBezTo>
                <a:cubicBezTo>
                  <a:pt x="4181627" y="1168032"/>
                  <a:pt x="4191965" y="1171689"/>
                  <a:pt x="4204703" y="1171880"/>
                </a:cubicBezTo>
                <a:cubicBezTo>
                  <a:pt x="4217587" y="1171689"/>
                  <a:pt x="4228014" y="1168032"/>
                  <a:pt x="4235983" y="1160907"/>
                </a:cubicBezTo>
                <a:cubicBezTo>
                  <a:pt x="4243952" y="1153782"/>
                  <a:pt x="4248055" y="1144333"/>
                  <a:pt x="4248289" y="1132561"/>
                </a:cubicBezTo>
                <a:cubicBezTo>
                  <a:pt x="4248055" y="1120775"/>
                  <a:pt x="4243952" y="1111275"/>
                  <a:pt x="4235983" y="1104062"/>
                </a:cubicBezTo>
                <a:cubicBezTo>
                  <a:pt x="4228014" y="1096848"/>
                  <a:pt x="4217587" y="1093140"/>
                  <a:pt x="4204703" y="1092937"/>
                </a:cubicBezTo>
                <a:close/>
                <a:moveTo>
                  <a:pt x="4204703" y="1076782"/>
                </a:moveTo>
                <a:cubicBezTo>
                  <a:pt x="4222991" y="1077049"/>
                  <a:pt x="4237698" y="1082230"/>
                  <a:pt x="4248823" y="1092327"/>
                </a:cubicBezTo>
                <a:cubicBezTo>
                  <a:pt x="4259948" y="1102423"/>
                  <a:pt x="4265663" y="1115835"/>
                  <a:pt x="4265968" y="1132561"/>
                </a:cubicBezTo>
                <a:cubicBezTo>
                  <a:pt x="4265663" y="1149286"/>
                  <a:pt x="4259948" y="1162698"/>
                  <a:pt x="4248823" y="1172794"/>
                </a:cubicBezTo>
                <a:cubicBezTo>
                  <a:pt x="4237698" y="1182891"/>
                  <a:pt x="4222991" y="1188072"/>
                  <a:pt x="4204703" y="1188339"/>
                </a:cubicBezTo>
                <a:cubicBezTo>
                  <a:pt x="4186428" y="1188072"/>
                  <a:pt x="4171772" y="1182891"/>
                  <a:pt x="4160736" y="1172794"/>
                </a:cubicBezTo>
                <a:cubicBezTo>
                  <a:pt x="4149699" y="1162698"/>
                  <a:pt x="4144035" y="1149286"/>
                  <a:pt x="4143743" y="1132561"/>
                </a:cubicBezTo>
                <a:cubicBezTo>
                  <a:pt x="4144035" y="1115835"/>
                  <a:pt x="4149699" y="1102423"/>
                  <a:pt x="4160736" y="1092327"/>
                </a:cubicBezTo>
                <a:cubicBezTo>
                  <a:pt x="4171772" y="1082230"/>
                  <a:pt x="4186428" y="1077049"/>
                  <a:pt x="4204703" y="1076782"/>
                </a:cubicBezTo>
                <a:close/>
                <a:moveTo>
                  <a:pt x="4350016" y="942975"/>
                </a:moveTo>
                <a:lnTo>
                  <a:pt x="4468888" y="942975"/>
                </a:lnTo>
                <a:lnTo>
                  <a:pt x="4468888" y="1027405"/>
                </a:lnTo>
                <a:lnTo>
                  <a:pt x="4369219" y="1027405"/>
                </a:lnTo>
                <a:lnTo>
                  <a:pt x="4369219" y="1085926"/>
                </a:lnTo>
                <a:lnTo>
                  <a:pt x="4480166" y="1085926"/>
                </a:lnTo>
                <a:lnTo>
                  <a:pt x="4480166" y="1101471"/>
                </a:lnTo>
                <a:lnTo>
                  <a:pt x="4350931" y="1101471"/>
                </a:lnTo>
                <a:lnTo>
                  <a:pt x="4350931" y="1011555"/>
                </a:lnTo>
                <a:lnTo>
                  <a:pt x="4450600" y="1011555"/>
                </a:lnTo>
                <a:lnTo>
                  <a:pt x="4450600" y="958215"/>
                </a:lnTo>
                <a:lnTo>
                  <a:pt x="4350016" y="958215"/>
                </a:lnTo>
                <a:close/>
                <a:moveTo>
                  <a:pt x="4092537" y="934441"/>
                </a:moveTo>
                <a:lnTo>
                  <a:pt x="4214457" y="934441"/>
                </a:lnTo>
                <a:lnTo>
                  <a:pt x="4214457" y="949681"/>
                </a:lnTo>
                <a:lnTo>
                  <a:pt x="4163250" y="949681"/>
                </a:lnTo>
                <a:lnTo>
                  <a:pt x="4163250" y="959129"/>
                </a:lnTo>
                <a:cubicBezTo>
                  <a:pt x="4163155" y="963714"/>
                  <a:pt x="4163955" y="968718"/>
                  <a:pt x="4165651" y="974141"/>
                </a:cubicBezTo>
                <a:cubicBezTo>
                  <a:pt x="4167346" y="979564"/>
                  <a:pt x="4170508" y="985329"/>
                  <a:pt x="4175137" y="991438"/>
                </a:cubicBezTo>
                <a:lnTo>
                  <a:pt x="4216590" y="1044169"/>
                </a:lnTo>
                <a:lnTo>
                  <a:pt x="4203789" y="1054532"/>
                </a:lnTo>
                <a:lnTo>
                  <a:pt x="4162336" y="1001801"/>
                </a:lnTo>
                <a:cubicBezTo>
                  <a:pt x="4160799" y="999820"/>
                  <a:pt x="4159377" y="997839"/>
                  <a:pt x="4158069" y="995858"/>
                </a:cubicBezTo>
                <a:cubicBezTo>
                  <a:pt x="4156761" y="993876"/>
                  <a:pt x="4155643" y="991895"/>
                  <a:pt x="4154716" y="989914"/>
                </a:cubicBezTo>
                <a:cubicBezTo>
                  <a:pt x="4152531" y="993876"/>
                  <a:pt x="4149890" y="997839"/>
                  <a:pt x="4146791" y="1001801"/>
                </a:cubicBezTo>
                <a:lnTo>
                  <a:pt x="4105948" y="1054532"/>
                </a:lnTo>
                <a:lnTo>
                  <a:pt x="4092537" y="1044169"/>
                </a:lnTo>
                <a:lnTo>
                  <a:pt x="4133989" y="991438"/>
                </a:lnTo>
                <a:cubicBezTo>
                  <a:pt x="4138619" y="985463"/>
                  <a:pt x="4141781" y="979735"/>
                  <a:pt x="4143476" y="974255"/>
                </a:cubicBezTo>
                <a:cubicBezTo>
                  <a:pt x="4145172" y="968775"/>
                  <a:pt x="4145972" y="963733"/>
                  <a:pt x="4145877" y="959129"/>
                </a:cubicBezTo>
                <a:lnTo>
                  <a:pt x="4145877" y="949681"/>
                </a:lnTo>
                <a:lnTo>
                  <a:pt x="4092537" y="949681"/>
                </a:lnTo>
                <a:close/>
                <a:moveTo>
                  <a:pt x="4264749" y="920724"/>
                </a:moveTo>
                <a:lnTo>
                  <a:pt x="4283341" y="920724"/>
                </a:lnTo>
                <a:lnTo>
                  <a:pt x="4283341" y="990829"/>
                </a:lnTo>
                <a:lnTo>
                  <a:pt x="4324185" y="990829"/>
                </a:lnTo>
                <a:lnTo>
                  <a:pt x="4324185" y="1006068"/>
                </a:lnTo>
                <a:lnTo>
                  <a:pt x="4283341" y="1006068"/>
                </a:lnTo>
                <a:lnTo>
                  <a:pt x="4283341" y="1076172"/>
                </a:lnTo>
                <a:lnTo>
                  <a:pt x="4264749" y="1076172"/>
                </a:lnTo>
                <a:close/>
                <a:moveTo>
                  <a:pt x="4533811" y="920420"/>
                </a:moveTo>
                <a:lnTo>
                  <a:pt x="4552099" y="920420"/>
                </a:lnTo>
                <a:lnTo>
                  <a:pt x="4552099" y="1176757"/>
                </a:lnTo>
                <a:lnTo>
                  <a:pt x="4533811" y="1176757"/>
                </a:lnTo>
                <a:lnTo>
                  <a:pt x="4533811" y="1053617"/>
                </a:lnTo>
                <a:lnTo>
                  <a:pt x="4479252" y="1053617"/>
                </a:lnTo>
                <a:lnTo>
                  <a:pt x="4479252" y="1038377"/>
                </a:lnTo>
                <a:lnTo>
                  <a:pt x="4533811" y="1038377"/>
                </a:lnTo>
                <a:lnTo>
                  <a:pt x="4533811" y="996010"/>
                </a:lnTo>
                <a:lnTo>
                  <a:pt x="4481385" y="996010"/>
                </a:lnTo>
                <a:lnTo>
                  <a:pt x="4481385" y="980465"/>
                </a:lnTo>
                <a:lnTo>
                  <a:pt x="4533811" y="980465"/>
                </a:lnTo>
                <a:close/>
                <a:moveTo>
                  <a:pt x="13764" y="911625"/>
                </a:moveTo>
                <a:lnTo>
                  <a:pt x="253946" y="911625"/>
                </a:lnTo>
                <a:lnTo>
                  <a:pt x="253946" y="927170"/>
                </a:lnTo>
                <a:lnTo>
                  <a:pt x="142390" y="927170"/>
                </a:lnTo>
                <a:lnTo>
                  <a:pt x="142390" y="1012514"/>
                </a:lnTo>
                <a:lnTo>
                  <a:pt x="124102" y="1012514"/>
                </a:lnTo>
                <a:lnTo>
                  <a:pt x="124102" y="927170"/>
                </a:lnTo>
                <a:lnTo>
                  <a:pt x="13764" y="927170"/>
                </a:lnTo>
                <a:close/>
                <a:moveTo>
                  <a:pt x="270939" y="898519"/>
                </a:moveTo>
                <a:lnTo>
                  <a:pt x="510512" y="898519"/>
                </a:lnTo>
                <a:lnTo>
                  <a:pt x="510512" y="914064"/>
                </a:lnTo>
                <a:lnTo>
                  <a:pt x="399565" y="914064"/>
                </a:lnTo>
                <a:lnTo>
                  <a:pt x="399565" y="1012514"/>
                </a:lnTo>
                <a:lnTo>
                  <a:pt x="381277" y="1012514"/>
                </a:lnTo>
                <a:lnTo>
                  <a:pt x="381277" y="914064"/>
                </a:lnTo>
                <a:lnTo>
                  <a:pt x="270939" y="914064"/>
                </a:lnTo>
                <a:close/>
                <a:moveTo>
                  <a:pt x="132941" y="772332"/>
                </a:moveTo>
                <a:cubicBezTo>
                  <a:pt x="118361" y="772579"/>
                  <a:pt x="106601" y="777113"/>
                  <a:pt x="97660" y="785934"/>
                </a:cubicBezTo>
                <a:cubicBezTo>
                  <a:pt x="88719" y="794754"/>
                  <a:pt x="84122" y="806374"/>
                  <a:pt x="83868" y="820795"/>
                </a:cubicBezTo>
                <a:cubicBezTo>
                  <a:pt x="84122" y="834936"/>
                  <a:pt x="88719" y="846430"/>
                  <a:pt x="97660" y="855276"/>
                </a:cubicBezTo>
                <a:cubicBezTo>
                  <a:pt x="106601" y="864121"/>
                  <a:pt x="118361" y="868680"/>
                  <a:pt x="132941" y="868953"/>
                </a:cubicBezTo>
                <a:cubicBezTo>
                  <a:pt x="148130" y="868712"/>
                  <a:pt x="160347" y="864242"/>
                  <a:pt x="169593" y="855542"/>
                </a:cubicBezTo>
                <a:cubicBezTo>
                  <a:pt x="178839" y="846843"/>
                  <a:pt x="183588" y="835362"/>
                  <a:pt x="183842" y="821100"/>
                </a:cubicBezTo>
                <a:cubicBezTo>
                  <a:pt x="183588" y="806666"/>
                  <a:pt x="178839" y="794995"/>
                  <a:pt x="169593" y="786086"/>
                </a:cubicBezTo>
                <a:cubicBezTo>
                  <a:pt x="160347" y="777177"/>
                  <a:pt x="148130" y="772592"/>
                  <a:pt x="132941" y="772332"/>
                </a:cubicBezTo>
                <a:close/>
                <a:moveTo>
                  <a:pt x="381277" y="758006"/>
                </a:moveTo>
                <a:lnTo>
                  <a:pt x="401089" y="758006"/>
                </a:lnTo>
                <a:lnTo>
                  <a:pt x="401089" y="781171"/>
                </a:lnTo>
                <a:cubicBezTo>
                  <a:pt x="400892" y="784282"/>
                  <a:pt x="402200" y="787813"/>
                  <a:pt x="405013" y="791763"/>
                </a:cubicBezTo>
                <a:cubicBezTo>
                  <a:pt x="407826" y="795713"/>
                  <a:pt x="413325" y="800615"/>
                  <a:pt x="421510" y="806469"/>
                </a:cubicBezTo>
                <a:lnTo>
                  <a:pt x="489786" y="854933"/>
                </a:lnTo>
                <a:lnTo>
                  <a:pt x="480032" y="868344"/>
                </a:lnTo>
                <a:lnTo>
                  <a:pt x="411757" y="819881"/>
                </a:lnTo>
                <a:cubicBezTo>
                  <a:pt x="402054" y="813124"/>
                  <a:pt x="395247" y="806825"/>
                  <a:pt x="391335" y="800983"/>
                </a:cubicBezTo>
                <a:cubicBezTo>
                  <a:pt x="389214" y="803885"/>
                  <a:pt x="386446" y="806920"/>
                  <a:pt x="383029" y="810089"/>
                </a:cubicBezTo>
                <a:cubicBezTo>
                  <a:pt x="379613" y="813258"/>
                  <a:pt x="375473" y="816522"/>
                  <a:pt x="370609" y="819881"/>
                </a:cubicBezTo>
                <a:lnTo>
                  <a:pt x="302333" y="868344"/>
                </a:lnTo>
                <a:lnTo>
                  <a:pt x="292580" y="854933"/>
                </a:lnTo>
                <a:lnTo>
                  <a:pt x="360855" y="806469"/>
                </a:lnTo>
                <a:cubicBezTo>
                  <a:pt x="369040" y="800615"/>
                  <a:pt x="374539" y="795713"/>
                  <a:pt x="377352" y="791763"/>
                </a:cubicBezTo>
                <a:cubicBezTo>
                  <a:pt x="380165" y="787813"/>
                  <a:pt x="381474" y="784282"/>
                  <a:pt x="381277" y="781171"/>
                </a:cubicBezTo>
                <a:close/>
                <a:moveTo>
                  <a:pt x="132941" y="755873"/>
                </a:moveTo>
                <a:cubicBezTo>
                  <a:pt x="153401" y="756196"/>
                  <a:pt x="169860" y="762254"/>
                  <a:pt x="182318" y="774046"/>
                </a:cubicBezTo>
                <a:cubicBezTo>
                  <a:pt x="194777" y="785838"/>
                  <a:pt x="201178" y="801421"/>
                  <a:pt x="201521" y="820795"/>
                </a:cubicBezTo>
                <a:cubicBezTo>
                  <a:pt x="201178" y="840010"/>
                  <a:pt x="194777" y="855453"/>
                  <a:pt x="182318" y="867125"/>
                </a:cubicBezTo>
                <a:cubicBezTo>
                  <a:pt x="169860" y="878796"/>
                  <a:pt x="153401" y="884790"/>
                  <a:pt x="132941" y="885108"/>
                </a:cubicBezTo>
                <a:cubicBezTo>
                  <a:pt x="113091" y="884790"/>
                  <a:pt x="97089" y="878796"/>
                  <a:pt x="84935" y="867125"/>
                </a:cubicBezTo>
                <a:cubicBezTo>
                  <a:pt x="72781" y="855453"/>
                  <a:pt x="66533" y="840010"/>
                  <a:pt x="66190" y="820795"/>
                </a:cubicBezTo>
                <a:cubicBezTo>
                  <a:pt x="66533" y="801421"/>
                  <a:pt x="72781" y="785838"/>
                  <a:pt x="84935" y="774046"/>
                </a:cubicBezTo>
                <a:cubicBezTo>
                  <a:pt x="97089" y="762254"/>
                  <a:pt x="113091" y="756196"/>
                  <a:pt x="132941" y="755873"/>
                </a:cubicBezTo>
                <a:close/>
                <a:moveTo>
                  <a:pt x="4452677" y="680352"/>
                </a:moveTo>
                <a:cubicBezTo>
                  <a:pt x="4433922" y="680701"/>
                  <a:pt x="4418802" y="685838"/>
                  <a:pt x="4407316" y="695762"/>
                </a:cubicBezTo>
                <a:cubicBezTo>
                  <a:pt x="4395831" y="705686"/>
                  <a:pt x="4389927" y="718297"/>
                  <a:pt x="4389602" y="733596"/>
                </a:cubicBezTo>
                <a:cubicBezTo>
                  <a:pt x="4389927" y="748913"/>
                  <a:pt x="4395831" y="761593"/>
                  <a:pt x="4407316" y="771636"/>
                </a:cubicBezTo>
                <a:cubicBezTo>
                  <a:pt x="4418802" y="781679"/>
                  <a:pt x="4433922" y="786884"/>
                  <a:pt x="4452677" y="787251"/>
                </a:cubicBezTo>
                <a:cubicBezTo>
                  <a:pt x="4471253" y="786884"/>
                  <a:pt x="4486322" y="781679"/>
                  <a:pt x="4497884" y="771636"/>
                </a:cubicBezTo>
                <a:cubicBezTo>
                  <a:pt x="4509446" y="761593"/>
                  <a:pt x="4515402" y="748913"/>
                  <a:pt x="4515751" y="733596"/>
                </a:cubicBezTo>
                <a:cubicBezTo>
                  <a:pt x="4515402" y="718297"/>
                  <a:pt x="4509446" y="705686"/>
                  <a:pt x="4497884" y="695762"/>
                </a:cubicBezTo>
                <a:cubicBezTo>
                  <a:pt x="4486322" y="685838"/>
                  <a:pt x="4471253" y="680701"/>
                  <a:pt x="4452677" y="680352"/>
                </a:cubicBezTo>
                <a:close/>
                <a:moveTo>
                  <a:pt x="4452677" y="657415"/>
                </a:moveTo>
                <a:cubicBezTo>
                  <a:pt x="4478676" y="657595"/>
                  <a:pt x="4499479" y="664301"/>
                  <a:pt x="4515086" y="677536"/>
                </a:cubicBezTo>
                <a:cubicBezTo>
                  <a:pt x="4530692" y="690770"/>
                  <a:pt x="4538696" y="709457"/>
                  <a:pt x="4539097" y="733596"/>
                </a:cubicBezTo>
                <a:cubicBezTo>
                  <a:pt x="4538696" y="755782"/>
                  <a:pt x="4530692" y="773974"/>
                  <a:pt x="4515086" y="788172"/>
                </a:cubicBezTo>
                <a:cubicBezTo>
                  <a:pt x="4499479" y="802371"/>
                  <a:pt x="4478676" y="809709"/>
                  <a:pt x="4452677" y="810187"/>
                </a:cubicBezTo>
                <a:cubicBezTo>
                  <a:pt x="4426857" y="809709"/>
                  <a:pt x="4406105" y="802371"/>
                  <a:pt x="4390421" y="788172"/>
                </a:cubicBezTo>
                <a:cubicBezTo>
                  <a:pt x="4374738" y="773974"/>
                  <a:pt x="4366683" y="755782"/>
                  <a:pt x="4366256" y="733596"/>
                </a:cubicBezTo>
                <a:cubicBezTo>
                  <a:pt x="4366683" y="709457"/>
                  <a:pt x="4374738" y="690770"/>
                  <a:pt x="4390421" y="677536"/>
                </a:cubicBezTo>
                <a:cubicBezTo>
                  <a:pt x="4406105" y="664301"/>
                  <a:pt x="4426857" y="657595"/>
                  <a:pt x="4452677" y="657415"/>
                </a:cubicBezTo>
                <a:close/>
                <a:moveTo>
                  <a:pt x="2172697" y="622249"/>
                </a:moveTo>
                <a:lnTo>
                  <a:pt x="2412880" y="622249"/>
                </a:lnTo>
                <a:lnTo>
                  <a:pt x="2412880" y="637794"/>
                </a:lnTo>
                <a:lnTo>
                  <a:pt x="2301323" y="637794"/>
                </a:lnTo>
                <a:lnTo>
                  <a:pt x="2301323" y="723138"/>
                </a:lnTo>
                <a:lnTo>
                  <a:pt x="2283035" y="723138"/>
                </a:lnTo>
                <a:lnTo>
                  <a:pt x="2283035" y="637794"/>
                </a:lnTo>
                <a:lnTo>
                  <a:pt x="2172697" y="637794"/>
                </a:lnTo>
                <a:close/>
                <a:moveTo>
                  <a:pt x="2429872" y="609143"/>
                </a:moveTo>
                <a:lnTo>
                  <a:pt x="2669445" y="609143"/>
                </a:lnTo>
                <a:lnTo>
                  <a:pt x="2669445" y="624688"/>
                </a:lnTo>
                <a:lnTo>
                  <a:pt x="2558498" y="624688"/>
                </a:lnTo>
                <a:lnTo>
                  <a:pt x="2558498" y="723138"/>
                </a:lnTo>
                <a:lnTo>
                  <a:pt x="2540210" y="723138"/>
                </a:lnTo>
                <a:lnTo>
                  <a:pt x="2540210" y="624688"/>
                </a:lnTo>
                <a:lnTo>
                  <a:pt x="2429872" y="624688"/>
                </a:lnTo>
                <a:close/>
                <a:moveTo>
                  <a:pt x="4291714" y="605399"/>
                </a:moveTo>
                <a:lnTo>
                  <a:pt x="4613230" y="605399"/>
                </a:lnTo>
                <a:lnTo>
                  <a:pt x="4613230" y="625878"/>
                </a:lnTo>
                <a:lnTo>
                  <a:pt x="4291714" y="625878"/>
                </a:lnTo>
                <a:close/>
                <a:moveTo>
                  <a:pt x="1994161" y="596646"/>
                </a:moveTo>
                <a:lnTo>
                  <a:pt x="2013363" y="596646"/>
                </a:lnTo>
                <a:lnTo>
                  <a:pt x="2013363" y="645109"/>
                </a:lnTo>
                <a:lnTo>
                  <a:pt x="2085905" y="645109"/>
                </a:lnTo>
                <a:lnTo>
                  <a:pt x="2085905" y="659740"/>
                </a:lnTo>
                <a:lnTo>
                  <a:pt x="1923752" y="659740"/>
                </a:lnTo>
                <a:lnTo>
                  <a:pt x="1923752" y="645109"/>
                </a:lnTo>
                <a:lnTo>
                  <a:pt x="1994161" y="645109"/>
                </a:lnTo>
                <a:close/>
                <a:moveTo>
                  <a:pt x="378095" y="507270"/>
                </a:moveTo>
                <a:cubicBezTo>
                  <a:pt x="359340" y="507620"/>
                  <a:pt x="344220" y="512757"/>
                  <a:pt x="332735" y="522680"/>
                </a:cubicBezTo>
                <a:cubicBezTo>
                  <a:pt x="321250" y="532604"/>
                  <a:pt x="315345" y="545216"/>
                  <a:pt x="315021" y="560515"/>
                </a:cubicBezTo>
                <a:cubicBezTo>
                  <a:pt x="315345" y="575831"/>
                  <a:pt x="321250" y="588511"/>
                  <a:pt x="332735" y="598554"/>
                </a:cubicBezTo>
                <a:cubicBezTo>
                  <a:pt x="344220" y="608597"/>
                  <a:pt x="359340" y="613802"/>
                  <a:pt x="378095" y="614169"/>
                </a:cubicBezTo>
                <a:cubicBezTo>
                  <a:pt x="396671" y="613802"/>
                  <a:pt x="411740" y="608597"/>
                  <a:pt x="423302" y="598554"/>
                </a:cubicBezTo>
                <a:cubicBezTo>
                  <a:pt x="434864" y="588511"/>
                  <a:pt x="440820" y="575831"/>
                  <a:pt x="441170" y="560515"/>
                </a:cubicBezTo>
                <a:cubicBezTo>
                  <a:pt x="440820" y="545216"/>
                  <a:pt x="434864" y="532604"/>
                  <a:pt x="423302" y="522680"/>
                </a:cubicBezTo>
                <a:cubicBezTo>
                  <a:pt x="411740" y="512757"/>
                  <a:pt x="396671" y="507620"/>
                  <a:pt x="378095" y="507270"/>
                </a:cubicBezTo>
                <a:close/>
                <a:moveTo>
                  <a:pt x="378095" y="484334"/>
                </a:moveTo>
                <a:cubicBezTo>
                  <a:pt x="404095" y="484513"/>
                  <a:pt x="424898" y="491220"/>
                  <a:pt x="440504" y="504454"/>
                </a:cubicBezTo>
                <a:cubicBezTo>
                  <a:pt x="456111" y="517689"/>
                  <a:pt x="464115" y="536376"/>
                  <a:pt x="464516" y="560515"/>
                </a:cubicBezTo>
                <a:cubicBezTo>
                  <a:pt x="464115" y="582700"/>
                  <a:pt x="456111" y="600892"/>
                  <a:pt x="440504" y="615091"/>
                </a:cubicBezTo>
                <a:cubicBezTo>
                  <a:pt x="424898" y="629289"/>
                  <a:pt x="404095" y="636628"/>
                  <a:pt x="378095" y="637105"/>
                </a:cubicBezTo>
                <a:cubicBezTo>
                  <a:pt x="352275" y="636628"/>
                  <a:pt x="331523" y="629289"/>
                  <a:pt x="315840" y="615091"/>
                </a:cubicBezTo>
                <a:cubicBezTo>
                  <a:pt x="300157" y="600892"/>
                  <a:pt x="292102" y="582700"/>
                  <a:pt x="291675" y="560515"/>
                </a:cubicBezTo>
                <a:cubicBezTo>
                  <a:pt x="292102" y="536376"/>
                  <a:pt x="300157" y="517689"/>
                  <a:pt x="315840" y="504454"/>
                </a:cubicBezTo>
                <a:cubicBezTo>
                  <a:pt x="331523" y="491220"/>
                  <a:pt x="352275" y="484513"/>
                  <a:pt x="378095" y="484334"/>
                </a:cubicBezTo>
                <a:close/>
                <a:moveTo>
                  <a:pt x="2291874" y="482956"/>
                </a:moveTo>
                <a:cubicBezTo>
                  <a:pt x="2277294" y="483203"/>
                  <a:pt x="2265534" y="487737"/>
                  <a:pt x="2256593" y="496557"/>
                </a:cubicBezTo>
                <a:cubicBezTo>
                  <a:pt x="2247652" y="505378"/>
                  <a:pt x="2243055" y="516998"/>
                  <a:pt x="2242801" y="531419"/>
                </a:cubicBezTo>
                <a:cubicBezTo>
                  <a:pt x="2243055" y="545560"/>
                  <a:pt x="2247652" y="557054"/>
                  <a:pt x="2256593" y="565900"/>
                </a:cubicBezTo>
                <a:cubicBezTo>
                  <a:pt x="2265534" y="574745"/>
                  <a:pt x="2277294" y="579304"/>
                  <a:pt x="2291874" y="579577"/>
                </a:cubicBezTo>
                <a:cubicBezTo>
                  <a:pt x="2307063" y="579336"/>
                  <a:pt x="2319281" y="574866"/>
                  <a:pt x="2328526" y="566166"/>
                </a:cubicBezTo>
                <a:cubicBezTo>
                  <a:pt x="2337772" y="557467"/>
                  <a:pt x="2342522" y="545986"/>
                  <a:pt x="2342776" y="531724"/>
                </a:cubicBezTo>
                <a:cubicBezTo>
                  <a:pt x="2342522" y="517290"/>
                  <a:pt x="2337772" y="505619"/>
                  <a:pt x="2328526" y="496710"/>
                </a:cubicBezTo>
                <a:cubicBezTo>
                  <a:pt x="2319281" y="487801"/>
                  <a:pt x="2307063" y="483216"/>
                  <a:pt x="2291874" y="482956"/>
                </a:cubicBezTo>
                <a:close/>
                <a:moveTo>
                  <a:pt x="4078573" y="478841"/>
                </a:moveTo>
                <a:lnTo>
                  <a:pt x="4238307" y="478841"/>
                </a:lnTo>
                <a:lnTo>
                  <a:pt x="4242403" y="500139"/>
                </a:lnTo>
                <a:lnTo>
                  <a:pt x="4160488" y="592293"/>
                </a:lnTo>
                <a:cubicBezTo>
                  <a:pt x="4187545" y="593308"/>
                  <a:pt x="4209919" y="602234"/>
                  <a:pt x="4227607" y="619069"/>
                </a:cubicBezTo>
                <a:cubicBezTo>
                  <a:pt x="4245296" y="635904"/>
                  <a:pt x="4254460" y="657014"/>
                  <a:pt x="4255100" y="682400"/>
                </a:cubicBezTo>
                <a:cubicBezTo>
                  <a:pt x="4254895" y="699928"/>
                  <a:pt x="4250481" y="715704"/>
                  <a:pt x="4241857" y="729728"/>
                </a:cubicBezTo>
                <a:cubicBezTo>
                  <a:pt x="4233233" y="743752"/>
                  <a:pt x="4221628" y="754887"/>
                  <a:pt x="4207043" y="763131"/>
                </a:cubicBezTo>
                <a:cubicBezTo>
                  <a:pt x="4192458" y="771376"/>
                  <a:pt x="4176120" y="775593"/>
                  <a:pt x="4158030" y="775783"/>
                </a:cubicBezTo>
                <a:cubicBezTo>
                  <a:pt x="4131579" y="775194"/>
                  <a:pt x="4109632" y="766951"/>
                  <a:pt x="4092191" y="751055"/>
                </a:cubicBezTo>
                <a:cubicBezTo>
                  <a:pt x="4074750" y="735158"/>
                  <a:pt x="4065705" y="715140"/>
                  <a:pt x="4065057" y="691001"/>
                </a:cubicBezTo>
                <a:lnTo>
                  <a:pt x="4089222" y="691001"/>
                </a:lnTo>
                <a:cubicBezTo>
                  <a:pt x="4089683" y="709235"/>
                  <a:pt x="4096338" y="724270"/>
                  <a:pt x="4109189" y="736105"/>
                </a:cubicBezTo>
                <a:cubicBezTo>
                  <a:pt x="4122039" y="747940"/>
                  <a:pt x="4138320" y="754067"/>
                  <a:pt x="4158030" y="754485"/>
                </a:cubicBezTo>
                <a:cubicBezTo>
                  <a:pt x="4178808" y="753981"/>
                  <a:pt x="4196027" y="747001"/>
                  <a:pt x="4209688" y="733545"/>
                </a:cubicBezTo>
                <a:cubicBezTo>
                  <a:pt x="4223349" y="720089"/>
                  <a:pt x="4230431" y="703177"/>
                  <a:pt x="4230935" y="682809"/>
                </a:cubicBezTo>
                <a:cubicBezTo>
                  <a:pt x="4230440" y="663508"/>
                  <a:pt x="4223443" y="647534"/>
                  <a:pt x="4209944" y="634889"/>
                </a:cubicBezTo>
                <a:cubicBezTo>
                  <a:pt x="4196445" y="622243"/>
                  <a:pt x="4179414" y="615690"/>
                  <a:pt x="4158850" y="615229"/>
                </a:cubicBezTo>
                <a:lnTo>
                  <a:pt x="4140009" y="615229"/>
                </a:lnTo>
                <a:lnTo>
                  <a:pt x="4121988" y="599665"/>
                </a:lnTo>
                <a:lnTo>
                  <a:pt x="4213323" y="500139"/>
                </a:lnTo>
                <a:lnTo>
                  <a:pt x="4078573" y="500139"/>
                </a:lnTo>
                <a:close/>
                <a:moveTo>
                  <a:pt x="2540210" y="468630"/>
                </a:moveTo>
                <a:lnTo>
                  <a:pt x="2560022" y="468630"/>
                </a:lnTo>
                <a:lnTo>
                  <a:pt x="2560022" y="491795"/>
                </a:lnTo>
                <a:cubicBezTo>
                  <a:pt x="2559825" y="494906"/>
                  <a:pt x="2561133" y="498437"/>
                  <a:pt x="2563946" y="502387"/>
                </a:cubicBezTo>
                <a:cubicBezTo>
                  <a:pt x="2566759" y="506337"/>
                  <a:pt x="2572258" y="511239"/>
                  <a:pt x="2580443" y="517093"/>
                </a:cubicBezTo>
                <a:lnTo>
                  <a:pt x="2648718" y="565557"/>
                </a:lnTo>
                <a:lnTo>
                  <a:pt x="2638965" y="578968"/>
                </a:lnTo>
                <a:lnTo>
                  <a:pt x="2570690" y="530505"/>
                </a:lnTo>
                <a:cubicBezTo>
                  <a:pt x="2560987" y="523748"/>
                  <a:pt x="2554180" y="517449"/>
                  <a:pt x="2550268" y="511607"/>
                </a:cubicBezTo>
                <a:cubicBezTo>
                  <a:pt x="2548147" y="514509"/>
                  <a:pt x="2545379" y="517544"/>
                  <a:pt x="2541962" y="520713"/>
                </a:cubicBezTo>
                <a:cubicBezTo>
                  <a:pt x="2538546" y="523882"/>
                  <a:pt x="2534406" y="527145"/>
                  <a:pt x="2529542" y="530505"/>
                </a:cubicBezTo>
                <a:lnTo>
                  <a:pt x="2461267" y="578968"/>
                </a:lnTo>
                <a:lnTo>
                  <a:pt x="2451513" y="565557"/>
                </a:lnTo>
                <a:lnTo>
                  <a:pt x="2519788" y="517093"/>
                </a:lnTo>
                <a:cubicBezTo>
                  <a:pt x="2527973" y="511239"/>
                  <a:pt x="2533472" y="506337"/>
                  <a:pt x="2536285" y="502387"/>
                </a:cubicBezTo>
                <a:cubicBezTo>
                  <a:pt x="2539098" y="498437"/>
                  <a:pt x="2540406" y="494906"/>
                  <a:pt x="2540210" y="491795"/>
                </a:cubicBezTo>
                <a:close/>
                <a:moveTo>
                  <a:pt x="2291874" y="466497"/>
                </a:moveTo>
                <a:cubicBezTo>
                  <a:pt x="2312334" y="466820"/>
                  <a:pt x="2328793" y="472878"/>
                  <a:pt x="2341251" y="484670"/>
                </a:cubicBezTo>
                <a:cubicBezTo>
                  <a:pt x="2353710" y="496462"/>
                  <a:pt x="2360111" y="512045"/>
                  <a:pt x="2360454" y="531419"/>
                </a:cubicBezTo>
                <a:cubicBezTo>
                  <a:pt x="2360111" y="550634"/>
                  <a:pt x="2353710" y="566077"/>
                  <a:pt x="2341251" y="577749"/>
                </a:cubicBezTo>
                <a:cubicBezTo>
                  <a:pt x="2328793" y="589420"/>
                  <a:pt x="2312334" y="595414"/>
                  <a:pt x="2291874" y="595732"/>
                </a:cubicBezTo>
                <a:cubicBezTo>
                  <a:pt x="2272024" y="595414"/>
                  <a:pt x="2256022" y="589420"/>
                  <a:pt x="2243868" y="577749"/>
                </a:cubicBezTo>
                <a:cubicBezTo>
                  <a:pt x="2231714" y="566077"/>
                  <a:pt x="2225466" y="550634"/>
                  <a:pt x="2225123" y="531419"/>
                </a:cubicBezTo>
                <a:cubicBezTo>
                  <a:pt x="2225466" y="512045"/>
                  <a:pt x="2231714" y="496462"/>
                  <a:pt x="2243868" y="484670"/>
                </a:cubicBezTo>
                <a:cubicBezTo>
                  <a:pt x="2256022" y="472878"/>
                  <a:pt x="2272024" y="466820"/>
                  <a:pt x="2291874" y="466497"/>
                </a:cubicBezTo>
                <a:close/>
                <a:moveTo>
                  <a:pt x="1995075" y="462534"/>
                </a:moveTo>
                <a:lnTo>
                  <a:pt x="2012144" y="462534"/>
                </a:lnTo>
                <a:lnTo>
                  <a:pt x="2012144" y="493319"/>
                </a:lnTo>
                <a:lnTo>
                  <a:pt x="2075542" y="493319"/>
                </a:lnTo>
                <a:lnTo>
                  <a:pt x="2075542" y="508559"/>
                </a:lnTo>
                <a:lnTo>
                  <a:pt x="2012753" y="508559"/>
                </a:lnTo>
                <a:cubicBezTo>
                  <a:pt x="2012626" y="513588"/>
                  <a:pt x="2013642" y="518922"/>
                  <a:pt x="2015801" y="524561"/>
                </a:cubicBezTo>
                <a:cubicBezTo>
                  <a:pt x="2017960" y="530200"/>
                  <a:pt x="2022024" y="536143"/>
                  <a:pt x="2027993" y="542392"/>
                </a:cubicBezTo>
                <a:lnTo>
                  <a:pt x="2077371" y="589941"/>
                </a:lnTo>
                <a:lnTo>
                  <a:pt x="2065789" y="602133"/>
                </a:lnTo>
                <a:lnTo>
                  <a:pt x="2016411" y="553974"/>
                </a:lnTo>
                <a:cubicBezTo>
                  <a:pt x="2010925" y="548488"/>
                  <a:pt x="2006657" y="543001"/>
                  <a:pt x="2003609" y="537515"/>
                </a:cubicBezTo>
                <a:cubicBezTo>
                  <a:pt x="2002111" y="540271"/>
                  <a:pt x="2000307" y="543065"/>
                  <a:pt x="1998199" y="545897"/>
                </a:cubicBezTo>
                <a:cubicBezTo>
                  <a:pt x="1996091" y="548729"/>
                  <a:pt x="1993525" y="551523"/>
                  <a:pt x="1990503" y="554279"/>
                </a:cubicBezTo>
                <a:lnTo>
                  <a:pt x="1940820" y="602133"/>
                </a:lnTo>
                <a:lnTo>
                  <a:pt x="1929238" y="589941"/>
                </a:lnTo>
                <a:lnTo>
                  <a:pt x="1978920" y="542087"/>
                </a:lnTo>
                <a:cubicBezTo>
                  <a:pt x="1985302" y="536118"/>
                  <a:pt x="1989531" y="530301"/>
                  <a:pt x="1991608" y="524637"/>
                </a:cubicBezTo>
                <a:cubicBezTo>
                  <a:pt x="1993684" y="518973"/>
                  <a:pt x="1994637" y="513614"/>
                  <a:pt x="1994465" y="508559"/>
                </a:cubicBezTo>
                <a:lnTo>
                  <a:pt x="1931677" y="508559"/>
                </a:lnTo>
                <a:lnTo>
                  <a:pt x="1931677" y="493319"/>
                </a:lnTo>
                <a:lnTo>
                  <a:pt x="1995075" y="493319"/>
                </a:lnTo>
                <a:close/>
                <a:moveTo>
                  <a:pt x="4341273" y="462458"/>
                </a:moveTo>
                <a:lnTo>
                  <a:pt x="4565310" y="462458"/>
                </a:lnTo>
                <a:lnTo>
                  <a:pt x="4565310" y="484165"/>
                </a:lnTo>
                <a:lnTo>
                  <a:pt x="4365847" y="484165"/>
                </a:lnTo>
                <a:lnTo>
                  <a:pt x="4365847" y="550926"/>
                </a:lnTo>
                <a:lnTo>
                  <a:pt x="4565310" y="550926"/>
                </a:lnTo>
                <a:lnTo>
                  <a:pt x="4565310" y="571814"/>
                </a:lnTo>
                <a:lnTo>
                  <a:pt x="4341273" y="571814"/>
                </a:lnTo>
                <a:close/>
                <a:moveTo>
                  <a:pt x="2110289" y="457962"/>
                </a:moveTo>
                <a:lnTo>
                  <a:pt x="2129187" y="457962"/>
                </a:lnTo>
                <a:lnTo>
                  <a:pt x="2129187" y="714299"/>
                </a:lnTo>
                <a:lnTo>
                  <a:pt x="2110289" y="714299"/>
                </a:lnTo>
                <a:close/>
                <a:moveTo>
                  <a:pt x="217132" y="432318"/>
                </a:moveTo>
                <a:lnTo>
                  <a:pt x="538649" y="432318"/>
                </a:lnTo>
                <a:lnTo>
                  <a:pt x="538649" y="452797"/>
                </a:lnTo>
                <a:lnTo>
                  <a:pt x="217132" y="452797"/>
                </a:lnTo>
                <a:close/>
                <a:moveTo>
                  <a:pt x="88059" y="301254"/>
                </a:moveTo>
                <a:cubicBezTo>
                  <a:pt x="113666" y="301698"/>
                  <a:pt x="134230" y="310026"/>
                  <a:pt x="149751" y="326238"/>
                </a:cubicBezTo>
                <a:cubicBezTo>
                  <a:pt x="165272" y="342450"/>
                  <a:pt x="173242" y="363885"/>
                  <a:pt x="173660" y="390541"/>
                </a:cubicBezTo>
                <a:cubicBezTo>
                  <a:pt x="172983" y="411189"/>
                  <a:pt x="165009" y="432513"/>
                  <a:pt x="149738" y="454511"/>
                </a:cubicBezTo>
                <a:cubicBezTo>
                  <a:pt x="134467" y="476509"/>
                  <a:pt x="115966" y="498166"/>
                  <a:pt x="94233" y="519482"/>
                </a:cubicBezTo>
                <a:cubicBezTo>
                  <a:pt x="72500" y="540797"/>
                  <a:pt x="51602" y="560755"/>
                  <a:pt x="31538" y="579355"/>
                </a:cubicBezTo>
                <a:lnTo>
                  <a:pt x="178985" y="579355"/>
                </a:lnTo>
                <a:lnTo>
                  <a:pt x="178985" y="600653"/>
                </a:lnTo>
                <a:lnTo>
                  <a:pt x="4096" y="600653"/>
                </a:lnTo>
                <a:lnTo>
                  <a:pt x="0" y="579355"/>
                </a:lnTo>
                <a:cubicBezTo>
                  <a:pt x="14867" y="565013"/>
                  <a:pt x="30853" y="549745"/>
                  <a:pt x="47959" y="533553"/>
                </a:cubicBezTo>
                <a:cubicBezTo>
                  <a:pt x="65065" y="517361"/>
                  <a:pt x="81333" y="500904"/>
                  <a:pt x="96763" y="484180"/>
                </a:cubicBezTo>
                <a:cubicBezTo>
                  <a:pt x="112192" y="467457"/>
                  <a:pt x="124825" y="451127"/>
                  <a:pt x="134661" y="435191"/>
                </a:cubicBezTo>
                <a:cubicBezTo>
                  <a:pt x="144497" y="419255"/>
                  <a:pt x="149578" y="404372"/>
                  <a:pt x="149905" y="390541"/>
                </a:cubicBezTo>
                <a:cubicBezTo>
                  <a:pt x="149606" y="370131"/>
                  <a:pt x="143855" y="353714"/>
                  <a:pt x="132652" y="341290"/>
                </a:cubicBezTo>
                <a:cubicBezTo>
                  <a:pt x="121448" y="328866"/>
                  <a:pt x="106584" y="322484"/>
                  <a:pt x="88059" y="322142"/>
                </a:cubicBezTo>
                <a:cubicBezTo>
                  <a:pt x="74842" y="322373"/>
                  <a:pt x="62367" y="326827"/>
                  <a:pt x="50634" y="335505"/>
                </a:cubicBezTo>
                <a:cubicBezTo>
                  <a:pt x="38902" y="344183"/>
                  <a:pt x="29806" y="355702"/>
                  <a:pt x="23346" y="370063"/>
                </a:cubicBezTo>
                <a:lnTo>
                  <a:pt x="820" y="360642"/>
                </a:lnTo>
                <a:cubicBezTo>
                  <a:pt x="8832" y="342937"/>
                  <a:pt x="20761" y="328687"/>
                  <a:pt x="36606" y="317893"/>
                </a:cubicBezTo>
                <a:cubicBezTo>
                  <a:pt x="52452" y="307099"/>
                  <a:pt x="69603" y="301553"/>
                  <a:pt x="88059" y="301254"/>
                </a:cubicBezTo>
                <a:close/>
                <a:moveTo>
                  <a:pt x="266691" y="289376"/>
                </a:moveTo>
                <a:lnTo>
                  <a:pt x="490729" y="289376"/>
                </a:lnTo>
                <a:lnTo>
                  <a:pt x="490729" y="311084"/>
                </a:lnTo>
                <a:lnTo>
                  <a:pt x="291265" y="311084"/>
                </a:lnTo>
                <a:lnTo>
                  <a:pt x="291265" y="377844"/>
                </a:lnTo>
                <a:lnTo>
                  <a:pt x="490729" y="377844"/>
                </a:lnTo>
                <a:lnTo>
                  <a:pt x="490729" y="398733"/>
                </a:lnTo>
                <a:lnTo>
                  <a:pt x="266691" y="398733"/>
                </a:lnTo>
                <a:close/>
                <a:moveTo>
                  <a:pt x="2365578" y="217894"/>
                </a:moveTo>
                <a:cubicBezTo>
                  <a:pt x="2346823" y="218244"/>
                  <a:pt x="2331703" y="223381"/>
                  <a:pt x="2320218" y="233304"/>
                </a:cubicBezTo>
                <a:cubicBezTo>
                  <a:pt x="2308733" y="243228"/>
                  <a:pt x="2302828" y="255840"/>
                  <a:pt x="2302504" y="271139"/>
                </a:cubicBezTo>
                <a:cubicBezTo>
                  <a:pt x="2302828" y="286455"/>
                  <a:pt x="2308733" y="299135"/>
                  <a:pt x="2320218" y="309178"/>
                </a:cubicBezTo>
                <a:cubicBezTo>
                  <a:pt x="2331703" y="319221"/>
                  <a:pt x="2346823" y="324426"/>
                  <a:pt x="2365578" y="324793"/>
                </a:cubicBezTo>
                <a:cubicBezTo>
                  <a:pt x="2384154" y="324426"/>
                  <a:pt x="2399223" y="319221"/>
                  <a:pt x="2410785" y="309178"/>
                </a:cubicBezTo>
                <a:cubicBezTo>
                  <a:pt x="2422347" y="299135"/>
                  <a:pt x="2428303" y="286455"/>
                  <a:pt x="2428653" y="271139"/>
                </a:cubicBezTo>
                <a:cubicBezTo>
                  <a:pt x="2428303" y="255840"/>
                  <a:pt x="2422347" y="243228"/>
                  <a:pt x="2410785" y="233304"/>
                </a:cubicBezTo>
                <a:cubicBezTo>
                  <a:pt x="2399223" y="223381"/>
                  <a:pt x="2384154" y="218244"/>
                  <a:pt x="2365578" y="217894"/>
                </a:cubicBezTo>
                <a:close/>
                <a:moveTo>
                  <a:pt x="2365578" y="194958"/>
                </a:moveTo>
                <a:cubicBezTo>
                  <a:pt x="2391578" y="195137"/>
                  <a:pt x="2412381" y="201844"/>
                  <a:pt x="2427987" y="215078"/>
                </a:cubicBezTo>
                <a:cubicBezTo>
                  <a:pt x="2443594" y="228313"/>
                  <a:pt x="2451598" y="247000"/>
                  <a:pt x="2451999" y="271139"/>
                </a:cubicBezTo>
                <a:cubicBezTo>
                  <a:pt x="2451598" y="293324"/>
                  <a:pt x="2443594" y="311516"/>
                  <a:pt x="2427987" y="325715"/>
                </a:cubicBezTo>
                <a:cubicBezTo>
                  <a:pt x="2412381" y="339913"/>
                  <a:pt x="2391578" y="347252"/>
                  <a:pt x="2365578" y="347729"/>
                </a:cubicBezTo>
                <a:cubicBezTo>
                  <a:pt x="2339758" y="347252"/>
                  <a:pt x="2319006" y="339913"/>
                  <a:pt x="2303323" y="325715"/>
                </a:cubicBezTo>
                <a:cubicBezTo>
                  <a:pt x="2287640" y="311516"/>
                  <a:pt x="2279585" y="293324"/>
                  <a:pt x="2279158" y="271139"/>
                </a:cubicBezTo>
                <a:cubicBezTo>
                  <a:pt x="2279585" y="247000"/>
                  <a:pt x="2287640" y="228313"/>
                  <a:pt x="2303323" y="215078"/>
                </a:cubicBezTo>
                <a:cubicBezTo>
                  <a:pt x="2319006" y="201844"/>
                  <a:pt x="2339758" y="195137"/>
                  <a:pt x="2365578" y="194958"/>
                </a:cubicBezTo>
                <a:close/>
                <a:moveTo>
                  <a:pt x="2204615" y="142942"/>
                </a:moveTo>
                <a:lnTo>
                  <a:pt x="2526132" y="142942"/>
                </a:lnTo>
                <a:lnTo>
                  <a:pt x="2526132" y="163421"/>
                </a:lnTo>
                <a:lnTo>
                  <a:pt x="2204615" y="163421"/>
                </a:lnTo>
                <a:close/>
                <a:moveTo>
                  <a:pt x="2127987" y="16383"/>
                </a:moveTo>
                <a:lnTo>
                  <a:pt x="2152152" y="16383"/>
                </a:lnTo>
                <a:lnTo>
                  <a:pt x="2152152" y="310868"/>
                </a:lnTo>
                <a:lnTo>
                  <a:pt x="2127987" y="310868"/>
                </a:lnTo>
                <a:lnTo>
                  <a:pt x="2127987" y="45873"/>
                </a:lnTo>
                <a:lnTo>
                  <a:pt x="2076380" y="86421"/>
                </a:lnTo>
                <a:lnTo>
                  <a:pt x="2060816" y="69218"/>
                </a:lnTo>
                <a:close/>
                <a:moveTo>
                  <a:pt x="2254174" y="0"/>
                </a:moveTo>
                <a:lnTo>
                  <a:pt x="2478211" y="0"/>
                </a:lnTo>
                <a:lnTo>
                  <a:pt x="2478211" y="21708"/>
                </a:lnTo>
                <a:lnTo>
                  <a:pt x="2278748" y="21708"/>
                </a:lnTo>
                <a:lnTo>
                  <a:pt x="2278748" y="88468"/>
                </a:lnTo>
                <a:lnTo>
                  <a:pt x="2478211" y="88468"/>
                </a:lnTo>
                <a:lnTo>
                  <a:pt x="2478211" y="109357"/>
                </a:lnTo>
                <a:lnTo>
                  <a:pt x="2254174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4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83F49"/>
        </a:solidFill>
        <a:ln>
          <a:noFill/>
        </a:ln>
        <a:effectLst>
          <a:outerShdw blurRad="50800" dist="38100" dir="16200000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11</Words>
  <Application>Microsoft Office PowerPoint</Application>
  <PresentationFormat>와이드스크린</PresentationFormat>
  <Paragraphs>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SUITE</vt:lpstr>
      <vt:lpstr>SUITE Light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문채운</dc:creator>
  <cp:lastModifiedBy>시현 류</cp:lastModifiedBy>
  <cp:revision>13</cp:revision>
  <dcterms:created xsi:type="dcterms:W3CDTF">2023-11-29T23:28:05Z</dcterms:created>
  <dcterms:modified xsi:type="dcterms:W3CDTF">2025-02-17T13:47:23Z</dcterms:modified>
</cp:coreProperties>
</file>

<file path=docProps/thumbnail.jpeg>
</file>